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4"/>
  </p:notesMasterIdLst>
  <p:sldIdLst>
    <p:sldId id="256" r:id="rId5"/>
    <p:sldId id="257" r:id="rId6"/>
    <p:sldId id="270" r:id="rId7"/>
    <p:sldId id="258" r:id="rId8"/>
    <p:sldId id="264" r:id="rId9"/>
    <p:sldId id="267" r:id="rId10"/>
    <p:sldId id="266" r:id="rId11"/>
    <p:sldId id="268" r:id="rId12"/>
    <p:sldId id="269"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5A4D"/>
    <a:srgbClr val="D43742"/>
    <a:srgbClr val="295B4D"/>
    <a:srgbClr val="791B45"/>
    <a:srgbClr val="F0F0F0"/>
    <a:srgbClr val="EBA800"/>
    <a:srgbClr val="57B2E1"/>
    <a:srgbClr val="E56600"/>
    <a:srgbClr val="A0B100"/>
    <a:srgbClr val="4571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90D7AD-0D15-4B08-AE76-ECFFA62D0469}" v="2" dt="2024-11-20T17:17:21.4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6" autoAdjust="0"/>
    <p:restoredTop sz="78711" autoAdjust="0"/>
  </p:normalViewPr>
  <p:slideViewPr>
    <p:cSldViewPr snapToGrid="0">
      <p:cViewPr varScale="1">
        <p:scale>
          <a:sx n="47" d="100"/>
          <a:sy n="47" d="100"/>
        </p:scale>
        <p:origin x="1344" y="48"/>
      </p:cViewPr>
      <p:guideLst/>
    </p:cSldViewPr>
  </p:slideViewPr>
  <p:outlineViewPr>
    <p:cViewPr>
      <p:scale>
        <a:sx n="33" d="100"/>
        <a:sy n="33" d="100"/>
      </p:scale>
      <p:origin x="0" y="0"/>
    </p:cViewPr>
  </p:outlin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51636-8FF6-4472-9580-FA2AE4331F4D}" type="datetimeFigureOut">
              <a:rPr lang="en-GB" smtClean="0"/>
              <a:t>22/11/2024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0CB2D9-0775-4D2C-B987-33D6AE1234E3}" type="slidenum">
              <a:rPr lang="en-GB" smtClean="0"/>
              <a:t>‹#›</a:t>
            </a:fld>
            <a:endParaRPr lang="en-GB"/>
          </a:p>
        </p:txBody>
      </p:sp>
    </p:spTree>
    <p:extLst>
      <p:ext uri="{BB962C8B-B14F-4D97-AF65-F5344CB8AC3E}">
        <p14:creationId xmlns:p14="http://schemas.microsoft.com/office/powerpoint/2010/main" val="2102287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latin typeface="Museo Sans 500" panose="02000000000000000000" pitchFamily="50" charset="0"/>
                <a:ea typeface="Aptos" panose="020B0004020202020204" pitchFamily="34" charset="0"/>
                <a:cs typeface="Times New Roman" panose="02020603050405020304" pitchFamily="18" charset="0"/>
              </a:rPr>
              <a:t>{Add your school name to the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latin typeface="Museo Sans 500" panose="02000000000000000000" pitchFamily="50" charset="0"/>
                <a:ea typeface="Aptos" panose="020B0004020202020204" pitchFamily="34" charset="0"/>
                <a:cs typeface="Times New Roman" panose="02020603050405020304" pitchFamily="18" charset="0"/>
              </a:rPr>
              <a:t>Introduce the project to everyone as a whole school project that culminates in an exciting nature walk and celebration lunch for them and their parents / carers. </a:t>
            </a:r>
          </a:p>
        </p:txBody>
      </p:sp>
      <p:sp>
        <p:nvSpPr>
          <p:cNvPr id="4" name="Slide Number Placeholder 3"/>
          <p:cNvSpPr>
            <a:spLocks noGrp="1"/>
          </p:cNvSpPr>
          <p:nvPr>
            <p:ph type="sldNum" sz="quarter" idx="5"/>
          </p:nvPr>
        </p:nvSpPr>
        <p:spPr/>
        <p:txBody>
          <a:bodyPr/>
          <a:lstStyle/>
          <a:p>
            <a:fld id="{110CB2D9-0775-4D2C-B987-33D6AE1234E3}" type="slidenum">
              <a:rPr lang="en-GB" smtClean="0"/>
              <a:t>1</a:t>
            </a:fld>
            <a:endParaRPr lang="en-GB"/>
          </a:p>
        </p:txBody>
      </p:sp>
    </p:spTree>
    <p:extLst>
      <p:ext uri="{BB962C8B-B14F-4D97-AF65-F5344CB8AC3E}">
        <p14:creationId xmlns:p14="http://schemas.microsoft.com/office/powerpoint/2010/main" val="1113250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Museo Sans 500" panose="02000000000000000000" pitchFamily="50" charset="0"/>
                <a:ea typeface="Aptos" panose="020B0004020202020204" pitchFamily="34" charset="0"/>
                <a:cs typeface="Times New Roman" panose="02020603050405020304" pitchFamily="18" charset="0"/>
              </a:rPr>
              <a:t>Ask the children to look at the photos and suggest what the project will be about.</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Museo Sans 500" panose="02000000000000000000" pitchFamily="50" charset="0"/>
                <a:ea typeface="Aptos" panose="020B0004020202020204" pitchFamily="34" charset="0"/>
                <a:cs typeface="Times New Roman" panose="02020603050405020304" pitchFamily="18" charset="0"/>
              </a:rPr>
              <a:t>Share that they will be learning about farming, nature, growing and cooking, and bringing that knowledge and those skills together to put on a food event.</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Museo Sans 500" panose="02000000000000000000" pitchFamily="50" charset="0"/>
                <a:ea typeface="Aptos" panose="020B0004020202020204" pitchFamily="34" charset="0"/>
                <a:cs typeface="Times New Roman" panose="02020603050405020304" pitchFamily="18" charset="0"/>
              </a:rPr>
              <a:t>Also share that the project will support the school in achieving our Food for Life Bronze Award – which supports us in learning about the farming of, growing and cooking good food.</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10CB2D9-0775-4D2C-B987-33D6AE1234E3}" type="slidenum">
              <a:rPr lang="en-GB" smtClean="0"/>
              <a:t>2</a:t>
            </a:fld>
            <a:endParaRPr lang="en-GB"/>
          </a:p>
        </p:txBody>
      </p:sp>
    </p:spTree>
    <p:extLst>
      <p:ext uri="{BB962C8B-B14F-4D97-AF65-F5344CB8AC3E}">
        <p14:creationId xmlns:p14="http://schemas.microsoft.com/office/powerpoint/2010/main" val="1265830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kern="100" dirty="0">
                <a:effectLst/>
                <a:latin typeface="Museo Sans 500" panose="02000000000000000000" pitchFamily="50" charset="0"/>
                <a:ea typeface="Aptos" panose="020B0004020202020204" pitchFamily="34" charset="0"/>
                <a:cs typeface="Times New Roman" panose="02020603050405020304" pitchFamily="18" charset="0"/>
              </a:rPr>
              <a:t>Share the main sections of the project – the children will begin by learning about farming (how food is produced), nature and their school grounds before planning what they can grow and cook to host their celebration lunch for their families, and what fun activities they can prepare.</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10CB2D9-0775-4D2C-B987-33D6AE1234E3}" type="slidenum">
              <a:rPr lang="en-GB" smtClean="0"/>
              <a:t>3</a:t>
            </a:fld>
            <a:endParaRPr lang="en-GB"/>
          </a:p>
        </p:txBody>
      </p:sp>
    </p:spTree>
    <p:extLst>
      <p:ext uri="{BB962C8B-B14F-4D97-AF65-F5344CB8AC3E}">
        <p14:creationId xmlns:p14="http://schemas.microsoft.com/office/powerpoint/2010/main" val="3421031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dirty="0">
                <a:effectLst/>
                <a:latin typeface="Museo Sans 500" panose="02000000000000000000" pitchFamily="50" charset="0"/>
                <a:ea typeface="Aptos" panose="020B0004020202020204" pitchFamily="34" charset="0"/>
                <a:cs typeface="Times New Roman" panose="02020603050405020304" pitchFamily="18" charset="0"/>
              </a:rPr>
              <a:t>Learning:</a:t>
            </a:r>
          </a:p>
          <a:p>
            <a:pPr>
              <a:lnSpc>
                <a:spcPct val="107000"/>
              </a:lnSpc>
              <a:spcAft>
                <a:spcPts val="800"/>
              </a:spcAft>
            </a:pPr>
            <a:r>
              <a:rPr lang="en-GB" sz="1800" kern="100" dirty="0">
                <a:effectLst/>
                <a:latin typeface="Museo Sans 500" panose="02000000000000000000" pitchFamily="50" charset="0"/>
                <a:ea typeface="Aptos" panose="020B0004020202020204" pitchFamily="34" charset="0"/>
                <a:cs typeface="Times New Roman" panose="02020603050405020304" pitchFamily="18" charset="0"/>
              </a:rPr>
              <a:t>This part of the project, children will learn about farming and nature, and explore what plants and animals live in their school grounds.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i="1" kern="100" dirty="0">
                <a:effectLst/>
                <a:latin typeface="Museo Sans 500" panose="02000000000000000000" pitchFamily="50" charset="0"/>
                <a:ea typeface="Aptos" panose="020B0004020202020204" pitchFamily="34" charset="0"/>
                <a:cs typeface="Times New Roman" panose="02020603050405020304" pitchFamily="18" charset="0"/>
              </a:rPr>
              <a:t>Let’s find out what food grows near our school and our homes, what wildlife lives in our school grounds and why it is important, and why good food and being close to nature is good for our physical and mental health.</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10CB2D9-0775-4D2C-B987-33D6AE1234E3}" type="slidenum">
              <a:rPr lang="en-GB" smtClean="0"/>
              <a:t>4</a:t>
            </a:fld>
            <a:endParaRPr lang="en-GB"/>
          </a:p>
        </p:txBody>
      </p:sp>
    </p:spTree>
    <p:extLst>
      <p:ext uri="{BB962C8B-B14F-4D97-AF65-F5344CB8AC3E}">
        <p14:creationId xmlns:p14="http://schemas.microsoft.com/office/powerpoint/2010/main" val="4050429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Planning:</a:t>
            </a:r>
          </a:p>
          <a:p>
            <a:pPr>
              <a:lnSpc>
                <a:spcPct val="107000"/>
              </a:lnSpc>
              <a:spcAft>
                <a:spcPts val="800"/>
              </a:spcAft>
            </a:pPr>
            <a:r>
              <a:rPr lang="en-GB" sz="1800" i="1" kern="100" dirty="0">
                <a:effectLst/>
                <a:latin typeface="Museo Sans 500" panose="02000000000000000000" pitchFamily="50" charset="0"/>
                <a:ea typeface="Aptos" panose="020B0004020202020204" pitchFamily="34" charset="0"/>
                <a:cs typeface="Times New Roman" panose="02020603050405020304" pitchFamily="18" charset="0"/>
              </a:rPr>
              <a:t>After our learning, it will be time for us to get planning. We’ll need to set a date for our event and then work towards it! We’ll need to decide what recipes we would like to prepare and what we can grow to use in these recipes.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i="1" kern="100" dirty="0">
                <a:effectLst/>
                <a:latin typeface="Museo Sans 500" panose="02000000000000000000" pitchFamily="50" charset="0"/>
                <a:ea typeface="Aptos" panose="020B0004020202020204" pitchFamily="34" charset="0"/>
                <a:cs typeface="Times New Roman" panose="02020603050405020304" pitchFamily="18" charset="0"/>
              </a:rPr>
              <a:t>We’ll also have to plan our celebration menu, get our invitations ready to send to our parents and carers, and think of what fun activities we will do with them on the day. There will be lots to do, so we will all need to help!</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b="1" dirty="0"/>
          </a:p>
        </p:txBody>
      </p:sp>
      <p:sp>
        <p:nvSpPr>
          <p:cNvPr id="4" name="Slide Number Placeholder 3"/>
          <p:cNvSpPr>
            <a:spLocks noGrp="1"/>
          </p:cNvSpPr>
          <p:nvPr>
            <p:ph type="sldNum" sz="quarter" idx="5"/>
          </p:nvPr>
        </p:nvSpPr>
        <p:spPr/>
        <p:txBody>
          <a:bodyPr/>
          <a:lstStyle/>
          <a:p>
            <a:fld id="{110CB2D9-0775-4D2C-B987-33D6AE1234E3}" type="slidenum">
              <a:rPr lang="en-GB" smtClean="0"/>
              <a:t>5</a:t>
            </a:fld>
            <a:endParaRPr lang="en-GB"/>
          </a:p>
        </p:txBody>
      </p:sp>
    </p:spTree>
    <p:extLst>
      <p:ext uri="{BB962C8B-B14F-4D97-AF65-F5344CB8AC3E}">
        <p14:creationId xmlns:p14="http://schemas.microsoft.com/office/powerpoint/2010/main" val="3354033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Growing:</a:t>
            </a:r>
          </a:p>
          <a:p>
            <a:pPr>
              <a:lnSpc>
                <a:spcPct val="107000"/>
              </a:lnSpc>
              <a:spcAft>
                <a:spcPts val="800"/>
              </a:spcAft>
            </a:pPr>
            <a:r>
              <a:rPr lang="en-GB" sz="1800" i="1" kern="100" dirty="0">
                <a:effectLst/>
                <a:latin typeface="Museo Sans 500" panose="02000000000000000000" pitchFamily="50" charset="0"/>
                <a:ea typeface="Aptos" panose="020B0004020202020204" pitchFamily="34" charset="0"/>
                <a:cs typeface="Times New Roman" panose="02020603050405020304" pitchFamily="18" charset="0"/>
              </a:rPr>
              <a:t>We will have to see what ingredients we can grow for our recipes in the time that we have before our event. We will also need to decide what areas around the school we could use for growing – some plants might grow best on our windowsills, others we might be able to plant outdoors in our growing area / bags / containers.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i="1" kern="100" dirty="0">
                <a:effectLst/>
                <a:latin typeface="Museo Sans 500" panose="02000000000000000000" pitchFamily="50" charset="0"/>
                <a:ea typeface="Aptos" panose="020B0004020202020204" pitchFamily="34" charset="0"/>
                <a:cs typeface="Times New Roman" panose="02020603050405020304" pitchFamily="18" charset="0"/>
              </a:rPr>
              <a:t>We will also need to decide which classes grow which crops!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b="1" dirty="0"/>
          </a:p>
        </p:txBody>
      </p:sp>
      <p:sp>
        <p:nvSpPr>
          <p:cNvPr id="4" name="Slide Number Placeholder 3"/>
          <p:cNvSpPr>
            <a:spLocks noGrp="1"/>
          </p:cNvSpPr>
          <p:nvPr>
            <p:ph type="sldNum" sz="quarter" idx="5"/>
          </p:nvPr>
        </p:nvSpPr>
        <p:spPr/>
        <p:txBody>
          <a:bodyPr/>
          <a:lstStyle/>
          <a:p>
            <a:fld id="{110CB2D9-0775-4D2C-B987-33D6AE1234E3}" type="slidenum">
              <a:rPr lang="en-GB" smtClean="0"/>
              <a:t>6</a:t>
            </a:fld>
            <a:endParaRPr lang="en-GB"/>
          </a:p>
        </p:txBody>
      </p:sp>
    </p:spTree>
    <p:extLst>
      <p:ext uri="{BB962C8B-B14F-4D97-AF65-F5344CB8AC3E}">
        <p14:creationId xmlns:p14="http://schemas.microsoft.com/office/powerpoint/2010/main" val="1254402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Cooking:</a:t>
            </a:r>
          </a:p>
          <a:p>
            <a:pPr>
              <a:lnSpc>
                <a:spcPct val="107000"/>
              </a:lnSpc>
              <a:spcAft>
                <a:spcPts val="800"/>
              </a:spcAft>
            </a:pPr>
            <a:r>
              <a:rPr lang="en-GB" sz="1800" i="1" kern="100" dirty="0">
                <a:effectLst/>
                <a:latin typeface="Museo Sans 500" panose="02000000000000000000" pitchFamily="50" charset="0"/>
                <a:ea typeface="Aptos" panose="020B0004020202020204" pitchFamily="34" charset="0"/>
                <a:cs typeface="Times New Roman" panose="02020603050405020304" pitchFamily="18" charset="0"/>
              </a:rPr>
              <a:t>When it’s time for cooking, we can use the recipes we have chosen and ingredients we have grown to make some delicious food for our parents and carers to come in and share with us.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i="1" kern="100" dirty="0">
                <a:effectLst/>
                <a:latin typeface="Museo Sans 500" panose="02000000000000000000" pitchFamily="50" charset="0"/>
                <a:ea typeface="Aptos" panose="020B0004020202020204" pitchFamily="34" charset="0"/>
                <a:cs typeface="Times New Roman" panose="02020603050405020304" pitchFamily="18" charset="0"/>
              </a:rPr>
              <a:t>We also mustn’t forget about our school cooks – how might they be able to help us with the food for our event? Perhaps they can make some of the recipes we have chosen for the day.</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b="1" dirty="0"/>
          </a:p>
        </p:txBody>
      </p:sp>
      <p:sp>
        <p:nvSpPr>
          <p:cNvPr id="4" name="Slide Number Placeholder 3"/>
          <p:cNvSpPr>
            <a:spLocks noGrp="1"/>
          </p:cNvSpPr>
          <p:nvPr>
            <p:ph type="sldNum" sz="quarter" idx="5"/>
          </p:nvPr>
        </p:nvSpPr>
        <p:spPr/>
        <p:txBody>
          <a:bodyPr/>
          <a:lstStyle/>
          <a:p>
            <a:fld id="{110CB2D9-0775-4D2C-B987-33D6AE1234E3}" type="slidenum">
              <a:rPr lang="en-GB" smtClean="0"/>
              <a:t>7</a:t>
            </a:fld>
            <a:endParaRPr lang="en-GB"/>
          </a:p>
        </p:txBody>
      </p:sp>
    </p:spTree>
    <p:extLst>
      <p:ext uri="{BB962C8B-B14F-4D97-AF65-F5344CB8AC3E}">
        <p14:creationId xmlns:p14="http://schemas.microsoft.com/office/powerpoint/2010/main" val="1778088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Celebrating:</a:t>
            </a:r>
          </a:p>
          <a:p>
            <a:pPr>
              <a:lnSpc>
                <a:spcPct val="107000"/>
              </a:lnSpc>
              <a:spcAft>
                <a:spcPts val="800"/>
              </a:spcAft>
            </a:pPr>
            <a:r>
              <a:rPr lang="en-GB" sz="1800" i="1" kern="100" dirty="0">
                <a:effectLst/>
                <a:latin typeface="Museo Sans 500" panose="02000000000000000000" pitchFamily="50" charset="0"/>
                <a:ea typeface="Aptos" panose="020B0004020202020204" pitchFamily="34" charset="0"/>
                <a:cs typeface="Times New Roman" panose="02020603050405020304" pitchFamily="18" charset="0"/>
              </a:rPr>
              <a:t>When our celebration lunch day arrives, we’ll be able to bring together all of our learning and skills to create a great event and share our delicious food.</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i="1" kern="100" dirty="0">
                <a:effectLst/>
                <a:latin typeface="Museo Sans 500" panose="02000000000000000000" pitchFamily="50" charset="0"/>
                <a:ea typeface="Aptos" panose="020B0004020202020204" pitchFamily="34" charset="0"/>
                <a:cs typeface="Times New Roman" panose="02020603050405020304" pitchFamily="18" charset="0"/>
              </a:rPr>
              <a:t>We can do some fun activities to encourage our parents to learn about nature and good food, as we will have done. And we will also be closer to achieving our Food for Life Bronze Award!</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b="1" dirty="0"/>
          </a:p>
        </p:txBody>
      </p:sp>
      <p:sp>
        <p:nvSpPr>
          <p:cNvPr id="4" name="Slide Number Placeholder 3"/>
          <p:cNvSpPr>
            <a:spLocks noGrp="1"/>
          </p:cNvSpPr>
          <p:nvPr>
            <p:ph type="sldNum" sz="quarter" idx="5"/>
          </p:nvPr>
        </p:nvSpPr>
        <p:spPr/>
        <p:txBody>
          <a:bodyPr/>
          <a:lstStyle/>
          <a:p>
            <a:fld id="{110CB2D9-0775-4D2C-B987-33D6AE1234E3}" type="slidenum">
              <a:rPr lang="en-GB" smtClean="0"/>
              <a:t>8</a:t>
            </a:fld>
            <a:endParaRPr lang="en-GB"/>
          </a:p>
        </p:txBody>
      </p:sp>
    </p:spTree>
    <p:extLst>
      <p:ext uri="{BB962C8B-B14F-4D97-AF65-F5344CB8AC3E}">
        <p14:creationId xmlns:p14="http://schemas.microsoft.com/office/powerpoint/2010/main" val="2429266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0CB2D9-0775-4D2C-B987-33D6AE1234E3}" type="slidenum">
              <a:rPr lang="en-GB" smtClean="0"/>
              <a:t>9</a:t>
            </a:fld>
            <a:endParaRPr lang="en-GB"/>
          </a:p>
        </p:txBody>
      </p:sp>
    </p:spTree>
    <p:extLst>
      <p:ext uri="{BB962C8B-B14F-4D97-AF65-F5344CB8AC3E}">
        <p14:creationId xmlns:p14="http://schemas.microsoft.com/office/powerpoint/2010/main" val="78176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BFC6A2-051E-4C0E-8140-A76655882328}" type="datetimeFigureOut">
              <a:rPr lang="en-GB" smtClean="0"/>
              <a:t>22/11/2024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7C7925-5579-4FEB-83A1-04336E01FD14}" type="slidenum">
              <a:rPr lang="en-GB" smtClean="0"/>
              <a:t>‹#›</a:t>
            </a:fld>
            <a:endParaRPr lang="en-GB"/>
          </a:p>
        </p:txBody>
      </p:sp>
    </p:spTree>
    <p:extLst>
      <p:ext uri="{BB962C8B-B14F-4D97-AF65-F5344CB8AC3E}">
        <p14:creationId xmlns:p14="http://schemas.microsoft.com/office/powerpoint/2010/main" val="2048075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BFC6A2-051E-4C0E-8140-A76655882328}" type="datetimeFigureOut">
              <a:rPr lang="en-GB" smtClean="0"/>
              <a:t>22/11/2024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7C7925-5579-4FEB-83A1-04336E01FD14}" type="slidenum">
              <a:rPr lang="en-GB" smtClean="0"/>
              <a:t>‹#›</a:t>
            </a:fld>
            <a:endParaRPr lang="en-GB"/>
          </a:p>
        </p:txBody>
      </p:sp>
    </p:spTree>
    <p:extLst>
      <p:ext uri="{BB962C8B-B14F-4D97-AF65-F5344CB8AC3E}">
        <p14:creationId xmlns:p14="http://schemas.microsoft.com/office/powerpoint/2010/main" val="357808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BFC6A2-051E-4C0E-8140-A76655882328}" type="datetimeFigureOut">
              <a:rPr lang="en-GB" smtClean="0"/>
              <a:t>22/11/2024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7C7925-5579-4FEB-83A1-04336E01FD14}" type="slidenum">
              <a:rPr lang="en-GB" smtClean="0"/>
              <a:t>‹#›</a:t>
            </a:fld>
            <a:endParaRPr lang="en-GB"/>
          </a:p>
        </p:txBody>
      </p:sp>
    </p:spTree>
    <p:extLst>
      <p:ext uri="{BB962C8B-B14F-4D97-AF65-F5344CB8AC3E}">
        <p14:creationId xmlns:p14="http://schemas.microsoft.com/office/powerpoint/2010/main" val="143963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BFC6A2-051E-4C0E-8140-A76655882328}" type="datetimeFigureOut">
              <a:rPr lang="en-GB" smtClean="0"/>
              <a:t>22/11/2024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7C7925-5579-4FEB-83A1-04336E01FD14}" type="slidenum">
              <a:rPr lang="en-GB" smtClean="0"/>
              <a:t>‹#›</a:t>
            </a:fld>
            <a:endParaRPr lang="en-GB"/>
          </a:p>
        </p:txBody>
      </p:sp>
    </p:spTree>
    <p:extLst>
      <p:ext uri="{BB962C8B-B14F-4D97-AF65-F5344CB8AC3E}">
        <p14:creationId xmlns:p14="http://schemas.microsoft.com/office/powerpoint/2010/main" val="3111600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BFC6A2-051E-4C0E-8140-A76655882328}" type="datetimeFigureOut">
              <a:rPr lang="en-GB" smtClean="0"/>
              <a:t>22/11/2024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7C7925-5579-4FEB-83A1-04336E01FD14}" type="slidenum">
              <a:rPr lang="en-GB" smtClean="0"/>
              <a:t>‹#›</a:t>
            </a:fld>
            <a:endParaRPr lang="en-GB"/>
          </a:p>
        </p:txBody>
      </p:sp>
    </p:spTree>
    <p:extLst>
      <p:ext uri="{BB962C8B-B14F-4D97-AF65-F5344CB8AC3E}">
        <p14:creationId xmlns:p14="http://schemas.microsoft.com/office/powerpoint/2010/main" val="1923545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BFC6A2-051E-4C0E-8140-A76655882328}" type="datetimeFigureOut">
              <a:rPr lang="en-GB" smtClean="0"/>
              <a:t>22/11/2024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27C7925-5579-4FEB-83A1-04336E01FD14}" type="slidenum">
              <a:rPr lang="en-GB" smtClean="0"/>
              <a:t>‹#›</a:t>
            </a:fld>
            <a:endParaRPr lang="en-GB"/>
          </a:p>
        </p:txBody>
      </p:sp>
    </p:spTree>
    <p:extLst>
      <p:ext uri="{BB962C8B-B14F-4D97-AF65-F5344CB8AC3E}">
        <p14:creationId xmlns:p14="http://schemas.microsoft.com/office/powerpoint/2010/main" val="1982047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BFC6A2-051E-4C0E-8140-A76655882328}" type="datetimeFigureOut">
              <a:rPr lang="en-GB" smtClean="0"/>
              <a:t>22/11/2024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27C7925-5579-4FEB-83A1-04336E01FD14}" type="slidenum">
              <a:rPr lang="en-GB" smtClean="0"/>
              <a:t>‹#›</a:t>
            </a:fld>
            <a:endParaRPr lang="en-GB"/>
          </a:p>
        </p:txBody>
      </p:sp>
    </p:spTree>
    <p:extLst>
      <p:ext uri="{BB962C8B-B14F-4D97-AF65-F5344CB8AC3E}">
        <p14:creationId xmlns:p14="http://schemas.microsoft.com/office/powerpoint/2010/main" val="1558100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BFC6A2-051E-4C0E-8140-A76655882328}" type="datetimeFigureOut">
              <a:rPr lang="en-GB" smtClean="0"/>
              <a:t>22/11/2024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27C7925-5579-4FEB-83A1-04336E01FD14}" type="slidenum">
              <a:rPr lang="en-GB" smtClean="0"/>
              <a:t>‹#›</a:t>
            </a:fld>
            <a:endParaRPr lang="en-GB"/>
          </a:p>
        </p:txBody>
      </p:sp>
    </p:spTree>
    <p:extLst>
      <p:ext uri="{BB962C8B-B14F-4D97-AF65-F5344CB8AC3E}">
        <p14:creationId xmlns:p14="http://schemas.microsoft.com/office/powerpoint/2010/main" val="2995779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BFC6A2-051E-4C0E-8140-A76655882328}" type="datetimeFigureOut">
              <a:rPr lang="en-GB" smtClean="0"/>
              <a:t>22/11/2024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27C7925-5579-4FEB-83A1-04336E01FD14}" type="slidenum">
              <a:rPr lang="en-GB" smtClean="0"/>
              <a:t>‹#›</a:t>
            </a:fld>
            <a:endParaRPr lang="en-GB"/>
          </a:p>
        </p:txBody>
      </p:sp>
    </p:spTree>
    <p:extLst>
      <p:ext uri="{BB962C8B-B14F-4D97-AF65-F5344CB8AC3E}">
        <p14:creationId xmlns:p14="http://schemas.microsoft.com/office/powerpoint/2010/main" val="607460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BFC6A2-051E-4C0E-8140-A76655882328}" type="datetimeFigureOut">
              <a:rPr lang="en-GB" smtClean="0"/>
              <a:t>22/11/2024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27C7925-5579-4FEB-83A1-04336E01FD14}" type="slidenum">
              <a:rPr lang="en-GB" smtClean="0"/>
              <a:t>‹#›</a:t>
            </a:fld>
            <a:endParaRPr lang="en-GB"/>
          </a:p>
        </p:txBody>
      </p:sp>
    </p:spTree>
    <p:extLst>
      <p:ext uri="{BB962C8B-B14F-4D97-AF65-F5344CB8AC3E}">
        <p14:creationId xmlns:p14="http://schemas.microsoft.com/office/powerpoint/2010/main" val="952394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BFC6A2-051E-4C0E-8140-A76655882328}" type="datetimeFigureOut">
              <a:rPr lang="en-GB" smtClean="0"/>
              <a:t>22/11/2024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27C7925-5579-4FEB-83A1-04336E01FD14}" type="slidenum">
              <a:rPr lang="en-GB" smtClean="0"/>
              <a:t>‹#›</a:t>
            </a:fld>
            <a:endParaRPr lang="en-GB"/>
          </a:p>
        </p:txBody>
      </p:sp>
    </p:spTree>
    <p:extLst>
      <p:ext uri="{BB962C8B-B14F-4D97-AF65-F5344CB8AC3E}">
        <p14:creationId xmlns:p14="http://schemas.microsoft.com/office/powerpoint/2010/main" val="3134790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6BFC6A2-051E-4C0E-8140-A76655882328}" type="datetimeFigureOut">
              <a:rPr lang="en-GB" smtClean="0"/>
              <a:t>22/11/2024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27C7925-5579-4FEB-83A1-04336E01FD14}" type="slidenum">
              <a:rPr lang="en-GB" smtClean="0"/>
              <a:t>‹#›</a:t>
            </a:fld>
            <a:endParaRPr lang="en-GB"/>
          </a:p>
        </p:txBody>
      </p:sp>
    </p:spTree>
    <p:extLst>
      <p:ext uri="{BB962C8B-B14F-4D97-AF65-F5344CB8AC3E}">
        <p14:creationId xmlns:p14="http://schemas.microsoft.com/office/powerpoint/2010/main" val="34230457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8.jp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3.xml"/><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18" Type="http://schemas.openxmlformats.org/officeDocument/2006/relationships/image" Target="../media/image34.png"/><Relationship Id="rId3" Type="http://schemas.openxmlformats.org/officeDocument/2006/relationships/image" Target="../media/image27.png"/><Relationship Id="rId7" Type="http://schemas.openxmlformats.org/officeDocument/2006/relationships/image" Target="../media/image14.png"/><Relationship Id="rId12" Type="http://schemas.openxmlformats.org/officeDocument/2006/relationships/image" Target="../media/image31.png"/><Relationship Id="rId17" Type="http://schemas.openxmlformats.org/officeDocument/2006/relationships/image" Target="../media/image26.png"/><Relationship Id="rId2" Type="http://schemas.openxmlformats.org/officeDocument/2006/relationships/notesSlide" Target="../notesSlides/notesSlide4.xml"/><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13.png"/><Relationship Id="rId10" Type="http://schemas.openxmlformats.org/officeDocument/2006/relationships/image" Target="../media/image30.png"/><Relationship Id="rId4" Type="http://schemas.openxmlformats.org/officeDocument/2006/relationships/image" Target="../media/image2.png"/><Relationship Id="rId9" Type="http://schemas.openxmlformats.org/officeDocument/2006/relationships/image" Target="../media/image29.png"/><Relationship Id="rId14"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3" Type="http://schemas.openxmlformats.org/officeDocument/2006/relationships/image" Target="../media/image24.png"/><Relationship Id="rId7" Type="http://schemas.openxmlformats.org/officeDocument/2006/relationships/image" Target="../media/image2.pn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27.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8.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7.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0.png"/><Relationship Id="rId10" Type="http://schemas.openxmlformats.org/officeDocument/2006/relationships/image" Target="../media/image36.png"/><Relationship Id="rId4" Type="http://schemas.openxmlformats.org/officeDocument/2006/relationships/image" Target="../media/image2.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37.jpg"/><Relationship Id="rId12"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10.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descr="Autumn Nature Walk and Celebration Lunch logo with autumn leaves.">
            <a:extLst>
              <a:ext uri="{FF2B5EF4-FFF2-40B4-BE49-F238E27FC236}">
                <a16:creationId xmlns:a16="http://schemas.microsoft.com/office/drawing/2014/main" id="{24849717-EABA-D471-2D4C-82ECD14E456A}"/>
              </a:ext>
            </a:extLst>
          </p:cNvPr>
          <p:cNvGrpSpPr/>
          <p:nvPr/>
        </p:nvGrpSpPr>
        <p:grpSpPr>
          <a:xfrm>
            <a:off x="2977836" y="529751"/>
            <a:ext cx="6232607" cy="4176064"/>
            <a:chOff x="3334215" y="908893"/>
            <a:chExt cx="5515967" cy="3695890"/>
          </a:xfrm>
        </p:grpSpPr>
        <p:pic>
          <p:nvPicPr>
            <p:cNvPr id="11" name="Picture 10">
              <a:extLst>
                <a:ext uri="{FF2B5EF4-FFF2-40B4-BE49-F238E27FC236}">
                  <a16:creationId xmlns:a16="http://schemas.microsoft.com/office/drawing/2014/main" id="{B2591CD4-E752-1AFD-5CFE-98A13495F89D}"/>
                </a:ext>
              </a:extLst>
            </p:cNvPr>
            <p:cNvPicPr>
              <a:picLocks noChangeAspect="1"/>
            </p:cNvPicPr>
            <p:nvPr/>
          </p:nvPicPr>
          <p:blipFill>
            <a:blip r:embed="rId3"/>
            <a:stretch>
              <a:fillRect/>
            </a:stretch>
          </p:blipFill>
          <p:spPr>
            <a:xfrm>
              <a:off x="3338099" y="908893"/>
              <a:ext cx="5512083" cy="3695890"/>
            </a:xfrm>
            <a:prstGeom prst="rect">
              <a:avLst/>
            </a:prstGeom>
          </p:spPr>
        </p:pic>
        <p:sp>
          <p:nvSpPr>
            <p:cNvPr id="12" name="Rectangle 11">
              <a:extLst>
                <a:ext uri="{FF2B5EF4-FFF2-40B4-BE49-F238E27FC236}">
                  <a16:creationId xmlns:a16="http://schemas.microsoft.com/office/drawing/2014/main" id="{8139C0FB-D1D6-A2E8-8986-575D51954A7F}"/>
                </a:ext>
              </a:extLst>
            </p:cNvPr>
            <p:cNvSpPr/>
            <p:nvPr/>
          </p:nvSpPr>
          <p:spPr>
            <a:xfrm>
              <a:off x="3334215" y="914400"/>
              <a:ext cx="2761785" cy="3338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a:extLst>
              <a:ext uri="{FF2B5EF4-FFF2-40B4-BE49-F238E27FC236}">
                <a16:creationId xmlns:a16="http://schemas.microsoft.com/office/drawing/2014/main" id="{2DE44E10-3647-8DA7-64B4-42672BBBDBA0}"/>
              </a:ext>
            </a:extLst>
          </p:cNvPr>
          <p:cNvSpPr txBox="1"/>
          <p:nvPr/>
        </p:nvSpPr>
        <p:spPr>
          <a:xfrm>
            <a:off x="0" y="5232491"/>
            <a:ext cx="12192000" cy="461665"/>
          </a:xfrm>
          <a:prstGeom prst="rect">
            <a:avLst/>
          </a:prstGeom>
          <a:noFill/>
        </p:spPr>
        <p:txBody>
          <a:bodyPr wrap="square">
            <a:spAutoFit/>
          </a:bodyPr>
          <a:lstStyle/>
          <a:p>
            <a:pPr algn="ctr"/>
            <a:r>
              <a:rPr lang="en-GB" sz="2400" dirty="0">
                <a:latin typeface="Lucida Handwriting" panose="03010101010101010101" pitchFamily="66" charset="0"/>
              </a:rPr>
              <a:t>At: ………………………………………………………School</a:t>
            </a:r>
          </a:p>
        </p:txBody>
      </p:sp>
    </p:spTree>
    <p:extLst>
      <p:ext uri="{BB962C8B-B14F-4D97-AF65-F5344CB8AC3E}">
        <p14:creationId xmlns:p14="http://schemas.microsoft.com/office/powerpoint/2010/main" val="2490947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43742"/>
        </a:solidFill>
        <a:effectLst/>
      </p:bgPr>
    </p:bg>
    <p:spTree>
      <p:nvGrpSpPr>
        <p:cNvPr id="1" name=""/>
        <p:cNvGrpSpPr/>
        <p:nvPr/>
      </p:nvGrpSpPr>
      <p:grpSpPr>
        <a:xfrm>
          <a:off x="0" y="0"/>
          <a:ext cx="0" cy="0"/>
          <a:chOff x="0" y="0"/>
          <a:chExt cx="0" cy="0"/>
        </a:xfrm>
      </p:grpSpPr>
      <p:pic>
        <p:nvPicPr>
          <p:cNvPr id="17" name="Picture 16" descr="A black background with a black square&#10;&#10;Description automatically generated with medium confidence">
            <a:extLst>
              <a:ext uri="{FF2B5EF4-FFF2-40B4-BE49-F238E27FC236}">
                <a16:creationId xmlns:a16="http://schemas.microsoft.com/office/drawing/2014/main" id="{641D5B8D-31C9-3536-6302-F4FF8D84AD43}"/>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399127" y="-1291851"/>
            <a:ext cx="8814333" cy="8814333"/>
          </a:xfrm>
          <a:prstGeom prst="rect">
            <a:avLst/>
          </a:prstGeom>
        </p:spPr>
      </p:pic>
      <p:sp>
        <p:nvSpPr>
          <p:cNvPr id="3" name="Content Placeholder 2">
            <a:extLst>
              <a:ext uri="{FF2B5EF4-FFF2-40B4-BE49-F238E27FC236}">
                <a16:creationId xmlns:a16="http://schemas.microsoft.com/office/drawing/2014/main" id="{7E3DF2D3-148A-F000-47D8-5430994ADD79}"/>
              </a:ext>
            </a:extLst>
          </p:cNvPr>
          <p:cNvSpPr>
            <a:spLocks noGrp="1"/>
          </p:cNvSpPr>
          <p:nvPr>
            <p:ph idx="1"/>
          </p:nvPr>
        </p:nvSpPr>
        <p:spPr>
          <a:xfrm>
            <a:off x="826434" y="1099589"/>
            <a:ext cx="4838715" cy="2701929"/>
          </a:xfrm>
        </p:spPr>
        <p:txBody>
          <a:bodyPr anchor="t">
            <a:normAutofit fontScale="92500" lnSpcReduction="10000"/>
          </a:bodyPr>
          <a:lstStyle/>
          <a:p>
            <a:pPr marL="0" indent="0">
              <a:buNone/>
            </a:pPr>
            <a:r>
              <a:rPr lang="en-GB" sz="5200" dirty="0">
                <a:latin typeface="Museo Slab 900" panose="02000000000000000000" pitchFamily="50" charset="0"/>
              </a:rPr>
              <a:t>Autumn: </a:t>
            </a:r>
          </a:p>
          <a:p>
            <a:pPr marL="0" indent="0">
              <a:buNone/>
            </a:pPr>
            <a:br>
              <a:rPr lang="en-GB" sz="600" dirty="0">
                <a:latin typeface="Museo Slab 900" panose="02000000000000000000" pitchFamily="50" charset="0"/>
              </a:rPr>
            </a:br>
            <a:r>
              <a:rPr lang="en-GB" sz="4100" dirty="0">
                <a:latin typeface="Museo Slab 900" panose="02000000000000000000" pitchFamily="50" charset="0"/>
              </a:rPr>
              <a:t>Nature Walk </a:t>
            </a:r>
          </a:p>
          <a:p>
            <a:pPr marL="0" indent="0">
              <a:buNone/>
            </a:pPr>
            <a:r>
              <a:rPr lang="en-GB" sz="3000" dirty="0">
                <a:latin typeface="Museo Slab 900" panose="02000000000000000000" pitchFamily="50" charset="0"/>
              </a:rPr>
              <a:t>and</a:t>
            </a:r>
            <a:r>
              <a:rPr lang="en-GB" sz="4100" dirty="0">
                <a:latin typeface="Museo Slab 900" panose="02000000000000000000" pitchFamily="50" charset="0"/>
              </a:rPr>
              <a:t> </a:t>
            </a:r>
          </a:p>
          <a:p>
            <a:pPr marL="0" indent="0">
              <a:buNone/>
            </a:pPr>
            <a:r>
              <a:rPr lang="en-GB" sz="4100" dirty="0">
                <a:latin typeface="Museo Slab 900" panose="02000000000000000000" pitchFamily="50" charset="0"/>
              </a:rPr>
              <a:t>Celebration Lunch</a:t>
            </a:r>
          </a:p>
        </p:txBody>
      </p:sp>
      <p:sp>
        <p:nvSpPr>
          <p:cNvPr id="115" name="Oval 114">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7383"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9" name="Picture 48" descr="A child picking flowers in a field">
            <a:extLst>
              <a:ext uri="{FF2B5EF4-FFF2-40B4-BE49-F238E27FC236}">
                <a16:creationId xmlns:a16="http://schemas.microsoft.com/office/drawing/2014/main" id="{5728AE2F-B0BF-D79E-8823-619FD0EAE068}"/>
              </a:ext>
            </a:extLst>
          </p:cNvPr>
          <p:cNvPicPr>
            <a:picLocks noChangeAspect="1"/>
          </p:cNvPicPr>
          <p:nvPr/>
        </p:nvPicPr>
        <p:blipFill>
          <a:blip r:embed="rId4">
            <a:extLst>
              <a:ext uri="{28A0092B-C50C-407E-A947-70E740481C1C}">
                <a14:useLocalDpi xmlns:a14="http://schemas.microsoft.com/office/drawing/2010/main" val="0"/>
              </a:ext>
            </a:extLst>
          </a:blip>
          <a:srcRect t="16545" r="-6" b="18201"/>
          <a:stretch/>
        </p:blipFill>
        <p:spPr>
          <a:xfrm>
            <a:off x="5761975"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117" name="Freeform: Shape 116">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Oval 118">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196" y="2550745"/>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utumn leaves">
            <a:extLst>
              <a:ext uri="{FF2B5EF4-FFF2-40B4-BE49-F238E27FC236}">
                <a16:creationId xmlns:a16="http://schemas.microsoft.com/office/drawing/2014/main" id="{1B505F2C-C641-8B21-21C3-CBCA18CE13CE}"/>
              </a:ext>
            </a:extLst>
          </p:cNvPr>
          <p:cNvPicPr>
            <a:picLocks noChangeAspect="1"/>
          </p:cNvPicPr>
          <p:nvPr/>
        </p:nvPicPr>
        <p:blipFill>
          <a:blip r:embed="rId5">
            <a:extLst>
              <a:ext uri="{28A0092B-C50C-407E-A947-70E740481C1C}">
                <a14:useLocalDpi xmlns:a14="http://schemas.microsoft.com/office/drawing/2010/main" val="0"/>
              </a:ext>
            </a:extLst>
          </a:blip>
          <a:srcRect l="13153" r="16095" b="-3"/>
          <a:stretch/>
        </p:blipFill>
        <p:spPr>
          <a:xfrm>
            <a:off x="5933788"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effectLst>
            <a:outerShdw blurRad="50800" dist="25400" dir="7800000" algn="ctr" rotWithShape="0">
              <a:srgbClr val="000000">
                <a:alpha val="43137"/>
              </a:srgbClr>
            </a:outerShdw>
            <a:reflection stA="45000" endPos="3000" dist="50800" dir="5400000" sy="-100000" algn="bl" rotWithShape="0"/>
          </a:effectLst>
        </p:spPr>
      </p:pic>
      <p:pic>
        <p:nvPicPr>
          <p:cNvPr id="11" name="Picture 10" descr="A person holding a plate of food&#10;&#10;Description automatically generated">
            <a:extLst>
              <a:ext uri="{FF2B5EF4-FFF2-40B4-BE49-F238E27FC236}">
                <a16:creationId xmlns:a16="http://schemas.microsoft.com/office/drawing/2014/main" id="{A8DF59D9-3C2B-14E4-F9FA-F98E09E25E9D}"/>
              </a:ext>
            </a:extLst>
          </p:cNvPr>
          <p:cNvPicPr>
            <a:picLocks noChangeAspect="1"/>
          </p:cNvPicPr>
          <p:nvPr/>
        </p:nvPicPr>
        <p:blipFill>
          <a:blip r:embed="rId6">
            <a:extLst>
              <a:ext uri="{28A0092B-C50C-407E-A947-70E740481C1C}">
                <a14:useLocalDpi xmlns:a14="http://schemas.microsoft.com/office/drawing/2010/main" val="0"/>
              </a:ext>
            </a:extLst>
          </a:blip>
          <a:srcRect l="5074" r="4858"/>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121" name="Freeform: Shape 120">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0930"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0640CCAE-325C-4DD0-BB26-38BF690F3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0935"/>
            <a:ext cx="1732108" cy="2175118"/>
          </a:xfrm>
          <a:custGeom>
            <a:avLst/>
            <a:gdLst>
              <a:gd name="connsiteX0" fmla="*/ 644549 w 1732108"/>
              <a:gd name="connsiteY0" fmla="*/ 0 h 2175118"/>
              <a:gd name="connsiteX1" fmla="*/ 1732108 w 1732108"/>
              <a:gd name="connsiteY1" fmla="*/ 1087559 h 2175118"/>
              <a:gd name="connsiteX2" fmla="*/ 644549 w 1732108"/>
              <a:gd name="connsiteY2" fmla="*/ 2175118 h 2175118"/>
              <a:gd name="connsiteX3" fmla="*/ 36485 w 1732108"/>
              <a:gd name="connsiteY3" fmla="*/ 1989380 h 2175118"/>
              <a:gd name="connsiteX4" fmla="*/ 0 w 1732108"/>
              <a:gd name="connsiteY4" fmla="*/ 1959278 h 2175118"/>
              <a:gd name="connsiteX5" fmla="*/ 0 w 1732108"/>
              <a:gd name="connsiteY5" fmla="*/ 215841 h 2175118"/>
              <a:gd name="connsiteX6" fmla="*/ 36485 w 1732108"/>
              <a:gd name="connsiteY6" fmla="*/ 185738 h 2175118"/>
              <a:gd name="connsiteX7" fmla="*/ 644549 w 1732108"/>
              <a:gd name="connsiteY7" fmla="*/ 0 h 217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2108" h="2175118">
                <a:moveTo>
                  <a:pt x="644549" y="0"/>
                </a:moveTo>
                <a:cubicBezTo>
                  <a:pt x="1245191" y="0"/>
                  <a:pt x="1732108" y="486917"/>
                  <a:pt x="1732108" y="1087559"/>
                </a:cubicBezTo>
                <a:cubicBezTo>
                  <a:pt x="1732108" y="1688201"/>
                  <a:pt x="1245191" y="2175118"/>
                  <a:pt x="644549" y="2175118"/>
                </a:cubicBezTo>
                <a:cubicBezTo>
                  <a:pt x="419308" y="2175118"/>
                  <a:pt x="210060" y="2106646"/>
                  <a:pt x="36485" y="1989380"/>
                </a:cubicBezTo>
                <a:lnTo>
                  <a:pt x="0" y="1959278"/>
                </a:lnTo>
                <a:lnTo>
                  <a:pt x="0" y="215841"/>
                </a:lnTo>
                <a:lnTo>
                  <a:pt x="36485" y="185738"/>
                </a:lnTo>
                <a:cubicBezTo>
                  <a:pt x="210060" y="68473"/>
                  <a:pt x="419308" y="0"/>
                  <a:pt x="64454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green leaves.">
            <a:extLst>
              <a:ext uri="{FF2B5EF4-FFF2-40B4-BE49-F238E27FC236}">
                <a16:creationId xmlns:a16="http://schemas.microsoft.com/office/drawing/2014/main" id="{5103173E-C569-8B47-714B-E1255D9BD0FC}"/>
              </a:ext>
            </a:extLst>
          </p:cNvPr>
          <p:cNvPicPr>
            <a:picLocks noChangeAspect="1"/>
          </p:cNvPicPr>
          <p:nvPr/>
        </p:nvPicPr>
        <p:blipFill>
          <a:blip r:embed="rId7">
            <a:extLst>
              <a:ext uri="{28A0092B-C50C-407E-A947-70E740481C1C}">
                <a14:useLocalDpi xmlns:a14="http://schemas.microsoft.com/office/drawing/2010/main" val="0"/>
              </a:ext>
            </a:extLst>
          </a:blip>
          <a:srcRect l="10633" r="23148" b="-3"/>
          <a:stretch/>
        </p:blipFill>
        <p:spPr>
          <a:xfrm>
            <a:off x="20" y="4414950"/>
            <a:ext cx="1568072" cy="1847088"/>
          </a:xfrm>
          <a:custGeom>
            <a:avLst/>
            <a:gdLst/>
            <a:ahLst/>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p:spPr>
      </p:pic>
      <p:pic>
        <p:nvPicPr>
          <p:cNvPr id="6" name="Picture 5" descr="A child using a cutter on pastry.">
            <a:extLst>
              <a:ext uri="{FF2B5EF4-FFF2-40B4-BE49-F238E27FC236}">
                <a16:creationId xmlns:a16="http://schemas.microsoft.com/office/drawing/2014/main" id="{A163AC39-E21E-9922-ECBB-A758FED2E76A}"/>
              </a:ext>
            </a:extLst>
          </p:cNvPr>
          <p:cNvPicPr>
            <a:picLocks noChangeAspect="1"/>
          </p:cNvPicPr>
          <p:nvPr/>
        </p:nvPicPr>
        <p:blipFill>
          <a:blip r:embed="rId8">
            <a:extLst>
              <a:ext uri="{28A0092B-C50C-407E-A947-70E740481C1C}">
                <a14:useLocalDpi xmlns:a14="http://schemas.microsoft.com/office/drawing/2010/main" val="0"/>
              </a:ext>
            </a:extLst>
          </a:blip>
          <a:srcRect t="6258" r="5" b="6718"/>
          <a:stretch/>
        </p:blipFill>
        <p:spPr>
          <a:xfrm>
            <a:off x="1866382"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125" name="Freeform: Shape 124">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A hand holding a radish">
            <a:extLst>
              <a:ext uri="{FF2B5EF4-FFF2-40B4-BE49-F238E27FC236}">
                <a16:creationId xmlns:a16="http://schemas.microsoft.com/office/drawing/2014/main" id="{8891A369-CE62-5CFB-4D44-FCE54F9FD807}"/>
              </a:ext>
            </a:extLst>
          </p:cNvPr>
          <p:cNvPicPr>
            <a:picLocks noChangeAspect="1"/>
          </p:cNvPicPr>
          <p:nvPr/>
        </p:nvPicPr>
        <p:blipFill>
          <a:blip r:embed="rId9">
            <a:extLst>
              <a:ext uri="{28A0092B-C50C-407E-A947-70E740481C1C}">
                <a14:useLocalDpi xmlns:a14="http://schemas.microsoft.com/office/drawing/2010/main" val="0"/>
              </a:ext>
            </a:extLst>
          </a:blip>
          <a:srcRect l="22174" r="-4" b="-4"/>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350843719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B4B7E1EA-7E99-C04B-314F-6F175EB03F79}"/>
              </a:ext>
            </a:extLst>
          </p:cNvPr>
          <p:cNvGrpSpPr/>
          <p:nvPr/>
        </p:nvGrpSpPr>
        <p:grpSpPr>
          <a:xfrm rot="20723795">
            <a:off x="9780021" y="3697544"/>
            <a:ext cx="1052734" cy="1664456"/>
            <a:chOff x="4603842" y="3599461"/>
            <a:chExt cx="1315992" cy="1969594"/>
          </a:xfrm>
        </p:grpSpPr>
        <p:pic>
          <p:nvPicPr>
            <p:cNvPr id="38" name="Picture 37" descr="A brown and black shoe print&#10;&#10;Description automatically generated">
              <a:extLst>
                <a:ext uri="{FF2B5EF4-FFF2-40B4-BE49-F238E27FC236}">
                  <a16:creationId xmlns:a16="http://schemas.microsoft.com/office/drawing/2014/main" id="{3045D9D1-0880-475D-01F0-3E4A6CD67DB6}"/>
                </a:ext>
              </a:extLst>
            </p:cNvPr>
            <p:cNvPicPr>
              <a:picLocks noChangeAspect="1"/>
            </p:cNvPicPr>
            <p:nvPr/>
          </p:nvPicPr>
          <p:blipFill>
            <a:blip r:embed="rId3">
              <a:duotone>
                <a:schemeClr val="accent6">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rot="703479">
              <a:off x="4726560" y="4973530"/>
              <a:ext cx="297763" cy="595525"/>
            </a:xfrm>
            <a:prstGeom prst="rect">
              <a:avLst/>
            </a:prstGeom>
          </p:spPr>
        </p:pic>
        <p:pic>
          <p:nvPicPr>
            <p:cNvPr id="39" name="Picture 38" descr="A brown and black shoe print&#10;&#10;Description automatically generated">
              <a:extLst>
                <a:ext uri="{FF2B5EF4-FFF2-40B4-BE49-F238E27FC236}">
                  <a16:creationId xmlns:a16="http://schemas.microsoft.com/office/drawing/2014/main" id="{6735EB50-0239-54A0-1ADA-DB2AB0D9964A}"/>
                </a:ext>
              </a:extLst>
            </p:cNvPr>
            <p:cNvPicPr>
              <a:picLocks noChangeAspect="1"/>
            </p:cNvPicPr>
            <p:nvPr/>
          </p:nvPicPr>
          <p:blipFill>
            <a:blip r:embed="rId3">
              <a:duotone>
                <a:schemeClr val="accent6">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rot="2521486">
              <a:off x="5163320" y="4040191"/>
              <a:ext cx="297763" cy="595525"/>
            </a:xfrm>
            <a:prstGeom prst="rect">
              <a:avLst/>
            </a:prstGeom>
          </p:spPr>
        </p:pic>
        <p:pic>
          <p:nvPicPr>
            <p:cNvPr id="40" name="Picture 39" descr="A brown and black shoe print&#10;&#10;Description automatically generated">
              <a:extLst>
                <a:ext uri="{FF2B5EF4-FFF2-40B4-BE49-F238E27FC236}">
                  <a16:creationId xmlns:a16="http://schemas.microsoft.com/office/drawing/2014/main" id="{11DE77A9-08CB-14D1-A53D-F6285EB9BE98}"/>
                </a:ext>
              </a:extLst>
            </p:cNvPr>
            <p:cNvPicPr>
              <a:picLocks noChangeAspect="1"/>
            </p:cNvPicPr>
            <p:nvPr/>
          </p:nvPicPr>
          <p:blipFill>
            <a:blip r:embed="rId3">
              <a:duotone>
                <a:schemeClr val="accent6">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rot="1601200" flipH="1">
              <a:off x="4603842" y="4306913"/>
              <a:ext cx="297763" cy="595525"/>
            </a:xfrm>
            <a:prstGeom prst="rect">
              <a:avLst/>
            </a:prstGeom>
          </p:spPr>
        </p:pic>
        <p:pic>
          <p:nvPicPr>
            <p:cNvPr id="41" name="Picture 40" descr="A brown and black shoe print&#10;&#10;Description automatically generated">
              <a:extLst>
                <a:ext uri="{FF2B5EF4-FFF2-40B4-BE49-F238E27FC236}">
                  <a16:creationId xmlns:a16="http://schemas.microsoft.com/office/drawing/2014/main" id="{2707C144-8ABF-4C59-E08D-D9BB63530E42}"/>
                </a:ext>
              </a:extLst>
            </p:cNvPr>
            <p:cNvPicPr>
              <a:picLocks noChangeAspect="1"/>
            </p:cNvPicPr>
            <p:nvPr/>
          </p:nvPicPr>
          <p:blipFill>
            <a:blip r:embed="rId3">
              <a:duotone>
                <a:schemeClr val="accent6">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rot="4068407" flipH="1">
              <a:off x="5473190" y="3450580"/>
              <a:ext cx="297763" cy="595525"/>
            </a:xfrm>
            <a:prstGeom prst="rect">
              <a:avLst/>
            </a:prstGeom>
          </p:spPr>
        </p:pic>
      </p:grpSp>
      <p:pic>
        <p:nvPicPr>
          <p:cNvPr id="14" name="Picture 13">
            <a:extLst>
              <a:ext uri="{FF2B5EF4-FFF2-40B4-BE49-F238E27FC236}">
                <a16:creationId xmlns:a16="http://schemas.microsoft.com/office/drawing/2014/main" id="{F776CFB4-79DB-AE2D-A1B0-BEEA52A11E26}"/>
              </a:ext>
            </a:extLst>
          </p:cNvPr>
          <p:cNvPicPr>
            <a:picLocks noChangeAspect="1"/>
          </p:cNvPicPr>
          <p:nvPr/>
        </p:nvPicPr>
        <p:blipFill>
          <a:blip r:embed="rId4"/>
          <a:stretch>
            <a:fillRect/>
          </a:stretch>
        </p:blipFill>
        <p:spPr>
          <a:xfrm rot="878983">
            <a:off x="3756186" y="5447995"/>
            <a:ext cx="715613" cy="1000858"/>
          </a:xfrm>
          <a:prstGeom prst="rect">
            <a:avLst/>
          </a:prstGeom>
          <a:ln>
            <a:solidFill>
              <a:schemeClr val="tx1"/>
            </a:solidFill>
          </a:ln>
        </p:spPr>
      </p:pic>
      <p:sp>
        <p:nvSpPr>
          <p:cNvPr id="4" name="Oval 3">
            <a:extLst>
              <a:ext uri="{FF2B5EF4-FFF2-40B4-BE49-F238E27FC236}">
                <a16:creationId xmlns:a16="http://schemas.microsoft.com/office/drawing/2014/main" id="{6750F066-89C5-D65F-C8B9-339F1CA82710}"/>
              </a:ext>
            </a:extLst>
          </p:cNvPr>
          <p:cNvSpPr/>
          <p:nvPr/>
        </p:nvSpPr>
        <p:spPr>
          <a:xfrm>
            <a:off x="636592" y="2454473"/>
            <a:ext cx="1800000" cy="1800000"/>
          </a:xfrm>
          <a:prstGeom prst="ellipse">
            <a:avLst/>
          </a:prstGeom>
          <a:solidFill>
            <a:srgbClr val="295A4D"/>
          </a:solidFill>
          <a:ln w="76200">
            <a:solidFill>
              <a:srgbClr val="D43742"/>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lang="en-GB" sz="2400" dirty="0">
                <a:solidFill>
                  <a:schemeClr val="bg1"/>
                </a:solidFill>
                <a:latin typeface="Museo Slab 900" panose="02000000000000000000" pitchFamily="50" charset="0"/>
              </a:rPr>
              <a:t>Learning</a:t>
            </a:r>
            <a:endParaRPr lang="en-GB" sz="3600" dirty="0">
              <a:solidFill>
                <a:schemeClr val="bg1"/>
              </a:solidFill>
            </a:endParaRPr>
          </a:p>
        </p:txBody>
      </p:sp>
      <p:sp>
        <p:nvSpPr>
          <p:cNvPr id="5" name="Oval 4">
            <a:extLst>
              <a:ext uri="{FF2B5EF4-FFF2-40B4-BE49-F238E27FC236}">
                <a16:creationId xmlns:a16="http://schemas.microsoft.com/office/drawing/2014/main" id="{4B245286-21BF-5C61-05C6-178A5526F51E}"/>
              </a:ext>
            </a:extLst>
          </p:cNvPr>
          <p:cNvSpPr/>
          <p:nvPr/>
        </p:nvSpPr>
        <p:spPr>
          <a:xfrm>
            <a:off x="2911210" y="2454473"/>
            <a:ext cx="1800000" cy="1800000"/>
          </a:xfrm>
          <a:prstGeom prst="ellipse">
            <a:avLst/>
          </a:prstGeom>
          <a:solidFill>
            <a:srgbClr val="791B45"/>
          </a:solidFill>
          <a:ln w="76200">
            <a:solidFill>
              <a:srgbClr val="E56600"/>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lang="en-GB" sz="2400" dirty="0">
                <a:solidFill>
                  <a:schemeClr val="bg1"/>
                </a:solidFill>
                <a:latin typeface="Museo Slab 900" panose="02000000000000000000" pitchFamily="50" charset="0"/>
              </a:rPr>
              <a:t>Planning</a:t>
            </a:r>
            <a:endParaRPr lang="en-GB" sz="2400" dirty="0">
              <a:solidFill>
                <a:schemeClr val="bg1"/>
              </a:solidFill>
            </a:endParaRPr>
          </a:p>
        </p:txBody>
      </p:sp>
      <p:sp>
        <p:nvSpPr>
          <p:cNvPr id="6" name="Oval 5">
            <a:extLst>
              <a:ext uri="{FF2B5EF4-FFF2-40B4-BE49-F238E27FC236}">
                <a16:creationId xmlns:a16="http://schemas.microsoft.com/office/drawing/2014/main" id="{AF9F2152-37FC-FB1C-A548-B86E0E1AEA31}"/>
              </a:ext>
            </a:extLst>
          </p:cNvPr>
          <p:cNvSpPr/>
          <p:nvPr/>
        </p:nvSpPr>
        <p:spPr>
          <a:xfrm>
            <a:off x="5185828" y="2454473"/>
            <a:ext cx="1800000" cy="1800000"/>
          </a:xfrm>
          <a:prstGeom prst="ellipse">
            <a:avLst/>
          </a:prstGeom>
          <a:solidFill>
            <a:srgbClr val="295A4D"/>
          </a:solidFill>
          <a:ln w="76200">
            <a:solidFill>
              <a:srgbClr val="57B2E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lang="en-GB" sz="2400" b="1" dirty="0">
                <a:solidFill>
                  <a:schemeClr val="bg1"/>
                </a:solidFill>
                <a:latin typeface="Museo Slab 900" panose="02000000000000000000" pitchFamily="50" charset="0"/>
              </a:rPr>
              <a:t>Growing</a:t>
            </a:r>
            <a:endParaRPr lang="en-GB" sz="4000" b="1" dirty="0">
              <a:solidFill>
                <a:schemeClr val="bg1"/>
              </a:solidFill>
              <a:latin typeface="Museo Slab 900" panose="02000000000000000000" pitchFamily="50" charset="0"/>
            </a:endParaRPr>
          </a:p>
        </p:txBody>
      </p:sp>
      <p:sp>
        <p:nvSpPr>
          <p:cNvPr id="7" name="Oval 6">
            <a:extLst>
              <a:ext uri="{FF2B5EF4-FFF2-40B4-BE49-F238E27FC236}">
                <a16:creationId xmlns:a16="http://schemas.microsoft.com/office/drawing/2014/main" id="{AB3E7976-5996-9789-D89D-0DD0A5744F5E}"/>
              </a:ext>
            </a:extLst>
          </p:cNvPr>
          <p:cNvSpPr/>
          <p:nvPr/>
        </p:nvSpPr>
        <p:spPr>
          <a:xfrm>
            <a:off x="7460446" y="2454473"/>
            <a:ext cx="1800000" cy="1800000"/>
          </a:xfrm>
          <a:prstGeom prst="ellipse">
            <a:avLst/>
          </a:prstGeom>
          <a:solidFill>
            <a:srgbClr val="791B45"/>
          </a:solidFill>
          <a:ln w="76200">
            <a:solidFill>
              <a:srgbClr val="EBA800"/>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lang="en-GB" sz="2400" dirty="0">
                <a:solidFill>
                  <a:schemeClr val="bg1"/>
                </a:solidFill>
                <a:latin typeface="Museo Slab 900" panose="02000000000000000000" pitchFamily="50" charset="0"/>
              </a:rPr>
              <a:t>Cooking</a:t>
            </a:r>
            <a:endParaRPr lang="en-GB" sz="2000" dirty="0">
              <a:solidFill>
                <a:schemeClr val="bg1"/>
              </a:solidFill>
            </a:endParaRPr>
          </a:p>
        </p:txBody>
      </p:sp>
      <p:sp>
        <p:nvSpPr>
          <p:cNvPr id="8" name="Oval 7">
            <a:extLst>
              <a:ext uri="{FF2B5EF4-FFF2-40B4-BE49-F238E27FC236}">
                <a16:creationId xmlns:a16="http://schemas.microsoft.com/office/drawing/2014/main" id="{682FA965-53DE-FEE8-A29A-23B4378ADCDF}"/>
              </a:ext>
            </a:extLst>
          </p:cNvPr>
          <p:cNvSpPr/>
          <p:nvPr/>
        </p:nvSpPr>
        <p:spPr>
          <a:xfrm>
            <a:off x="9735065" y="2454473"/>
            <a:ext cx="1800000" cy="1800000"/>
          </a:xfrm>
          <a:prstGeom prst="ellipse">
            <a:avLst/>
          </a:prstGeom>
          <a:solidFill>
            <a:srgbClr val="E56600"/>
          </a:solidFill>
          <a:ln w="76200">
            <a:solidFill>
              <a:srgbClr val="57B2E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lang="en-GB" sz="2000" dirty="0">
                <a:solidFill>
                  <a:schemeClr val="bg1"/>
                </a:solidFill>
                <a:latin typeface="Museo Slab 900" panose="02000000000000000000" pitchFamily="50" charset="0"/>
              </a:rPr>
              <a:t>Celebrating!</a:t>
            </a:r>
            <a:endParaRPr lang="en-GB" sz="2000" dirty="0">
              <a:solidFill>
                <a:schemeClr val="bg1"/>
              </a:solidFill>
            </a:endParaRPr>
          </a:p>
        </p:txBody>
      </p:sp>
      <p:pic>
        <p:nvPicPr>
          <p:cNvPr id="9" name="Picture 8" descr="A group of wheat stalks&#10;&#10;Description automatically generated">
            <a:extLst>
              <a:ext uri="{FF2B5EF4-FFF2-40B4-BE49-F238E27FC236}">
                <a16:creationId xmlns:a16="http://schemas.microsoft.com/office/drawing/2014/main" id="{3D3E8C0D-6D0C-A773-45B6-2056A4FA57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638853">
            <a:off x="634636" y="4158877"/>
            <a:ext cx="586791" cy="1201748"/>
          </a:xfrm>
          <a:prstGeom prst="rect">
            <a:avLst/>
          </a:prstGeom>
        </p:spPr>
      </p:pic>
      <p:pic>
        <p:nvPicPr>
          <p:cNvPr id="10" name="Picture 9" descr="A green tractor with yellow wheels&#10;&#10;Description automatically generated">
            <a:extLst>
              <a:ext uri="{FF2B5EF4-FFF2-40B4-BE49-F238E27FC236}">
                <a16:creationId xmlns:a16="http://schemas.microsoft.com/office/drawing/2014/main" id="{2F1B9BD7-21A5-8D17-C768-401AFD5A4B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2650" y="4404958"/>
            <a:ext cx="1071074" cy="709587"/>
          </a:xfrm>
          <a:prstGeom prst="rect">
            <a:avLst/>
          </a:prstGeom>
        </p:spPr>
      </p:pic>
      <p:pic>
        <p:nvPicPr>
          <p:cNvPr id="11" name="Picture 10" descr="A branch with pink flowers&#10;&#10;Description automatically generated">
            <a:extLst>
              <a:ext uri="{FF2B5EF4-FFF2-40B4-BE49-F238E27FC236}">
                <a16:creationId xmlns:a16="http://schemas.microsoft.com/office/drawing/2014/main" id="{B11325C0-6772-9D52-9C66-0197BD836B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36592" y="5558077"/>
            <a:ext cx="1521540" cy="760770"/>
          </a:xfrm>
          <a:prstGeom prst="rect">
            <a:avLst/>
          </a:prstGeom>
        </p:spPr>
      </p:pic>
      <p:pic>
        <p:nvPicPr>
          <p:cNvPr id="12" name="Picture 11" descr="A cartoon of a bee&#10;&#10;Description automatically generated">
            <a:extLst>
              <a:ext uri="{FF2B5EF4-FFF2-40B4-BE49-F238E27FC236}">
                <a16:creationId xmlns:a16="http://schemas.microsoft.com/office/drawing/2014/main" id="{135E5901-DF33-1AE3-43F2-D7296C8D73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39312" y="5335494"/>
            <a:ext cx="411340" cy="525989"/>
          </a:xfrm>
          <a:prstGeom prst="rect">
            <a:avLst/>
          </a:prstGeom>
        </p:spPr>
      </p:pic>
      <p:pic>
        <p:nvPicPr>
          <p:cNvPr id="13" name="Picture 12" descr="A close up of an apple&#10;&#10;Description automatically generated">
            <a:extLst>
              <a:ext uri="{FF2B5EF4-FFF2-40B4-BE49-F238E27FC236}">
                <a16:creationId xmlns:a16="http://schemas.microsoft.com/office/drawing/2014/main" id="{B4640594-0768-8AA1-39FC-69BE3ED8F9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69014" y="5464661"/>
            <a:ext cx="768730" cy="967526"/>
          </a:xfrm>
          <a:prstGeom prst="rect">
            <a:avLst/>
          </a:prstGeom>
        </p:spPr>
      </p:pic>
      <p:grpSp>
        <p:nvGrpSpPr>
          <p:cNvPr id="15" name="Group 14">
            <a:extLst>
              <a:ext uri="{FF2B5EF4-FFF2-40B4-BE49-F238E27FC236}">
                <a16:creationId xmlns:a16="http://schemas.microsoft.com/office/drawing/2014/main" id="{C1F9A449-CB1F-0201-1362-B3B115646B76}"/>
              </a:ext>
            </a:extLst>
          </p:cNvPr>
          <p:cNvGrpSpPr/>
          <p:nvPr/>
        </p:nvGrpSpPr>
        <p:grpSpPr>
          <a:xfrm>
            <a:off x="3121530" y="4517923"/>
            <a:ext cx="1313725" cy="1966201"/>
            <a:chOff x="4603842" y="3599461"/>
            <a:chExt cx="1315992" cy="1969594"/>
          </a:xfrm>
        </p:grpSpPr>
        <p:pic>
          <p:nvPicPr>
            <p:cNvPr id="16" name="Picture 15" descr="A brown and black shoe print&#10;&#10;Description automatically generated">
              <a:extLst>
                <a:ext uri="{FF2B5EF4-FFF2-40B4-BE49-F238E27FC236}">
                  <a16:creationId xmlns:a16="http://schemas.microsoft.com/office/drawing/2014/main" id="{DF60F2A3-B6B8-FCF4-7561-65DE3A85906B}"/>
                </a:ext>
              </a:extLst>
            </p:cNvPr>
            <p:cNvPicPr>
              <a:picLocks noChangeAspect="1"/>
            </p:cNvPicPr>
            <p:nvPr/>
          </p:nvPicPr>
          <p:blipFill>
            <a:blip r:embed="rId3">
              <a:duotone>
                <a:schemeClr val="accent6">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rot="703479">
              <a:off x="4726560" y="4973530"/>
              <a:ext cx="297763" cy="595525"/>
            </a:xfrm>
            <a:prstGeom prst="rect">
              <a:avLst/>
            </a:prstGeom>
          </p:spPr>
        </p:pic>
        <p:pic>
          <p:nvPicPr>
            <p:cNvPr id="17" name="Picture 16" descr="A brown and black shoe print&#10;&#10;Description automatically generated">
              <a:extLst>
                <a:ext uri="{FF2B5EF4-FFF2-40B4-BE49-F238E27FC236}">
                  <a16:creationId xmlns:a16="http://schemas.microsoft.com/office/drawing/2014/main" id="{253D1E40-2304-835C-5DB0-550C2A9F3223}"/>
                </a:ext>
              </a:extLst>
            </p:cNvPr>
            <p:cNvPicPr>
              <a:picLocks noChangeAspect="1"/>
            </p:cNvPicPr>
            <p:nvPr/>
          </p:nvPicPr>
          <p:blipFill>
            <a:blip r:embed="rId3">
              <a:duotone>
                <a:schemeClr val="accent6">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rot="2521486">
              <a:off x="5163320" y="4040191"/>
              <a:ext cx="297763" cy="595525"/>
            </a:xfrm>
            <a:prstGeom prst="rect">
              <a:avLst/>
            </a:prstGeom>
          </p:spPr>
        </p:pic>
        <p:pic>
          <p:nvPicPr>
            <p:cNvPr id="18" name="Picture 17" descr="A brown and black shoe print&#10;&#10;Description automatically generated">
              <a:extLst>
                <a:ext uri="{FF2B5EF4-FFF2-40B4-BE49-F238E27FC236}">
                  <a16:creationId xmlns:a16="http://schemas.microsoft.com/office/drawing/2014/main" id="{68E881BB-C6F8-655D-C956-91F0C8A42A43}"/>
                </a:ext>
              </a:extLst>
            </p:cNvPr>
            <p:cNvPicPr>
              <a:picLocks noChangeAspect="1"/>
            </p:cNvPicPr>
            <p:nvPr/>
          </p:nvPicPr>
          <p:blipFill>
            <a:blip r:embed="rId3">
              <a:duotone>
                <a:schemeClr val="accent6">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rot="1601200" flipH="1">
              <a:off x="4603842" y="4306913"/>
              <a:ext cx="297763" cy="595525"/>
            </a:xfrm>
            <a:prstGeom prst="rect">
              <a:avLst/>
            </a:prstGeom>
          </p:spPr>
        </p:pic>
        <p:pic>
          <p:nvPicPr>
            <p:cNvPr id="19" name="Picture 18" descr="A brown and black shoe print&#10;&#10;Description automatically generated">
              <a:extLst>
                <a:ext uri="{FF2B5EF4-FFF2-40B4-BE49-F238E27FC236}">
                  <a16:creationId xmlns:a16="http://schemas.microsoft.com/office/drawing/2014/main" id="{1D49F0F0-DEAE-E656-CE98-403373C14563}"/>
                </a:ext>
              </a:extLst>
            </p:cNvPr>
            <p:cNvPicPr>
              <a:picLocks noChangeAspect="1"/>
            </p:cNvPicPr>
            <p:nvPr/>
          </p:nvPicPr>
          <p:blipFill>
            <a:blip r:embed="rId3">
              <a:duotone>
                <a:schemeClr val="accent6">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rot="4068407" flipH="1">
              <a:off x="5473190" y="3450580"/>
              <a:ext cx="297763" cy="595525"/>
            </a:xfrm>
            <a:prstGeom prst="rect">
              <a:avLst/>
            </a:prstGeom>
          </p:spPr>
        </p:pic>
      </p:grpSp>
      <p:pic>
        <p:nvPicPr>
          <p:cNvPr id="20" name="Picture 19" descr="A black background with white lines&#10;&#10;Description automatically generated">
            <a:extLst>
              <a:ext uri="{FF2B5EF4-FFF2-40B4-BE49-F238E27FC236}">
                <a16:creationId xmlns:a16="http://schemas.microsoft.com/office/drawing/2014/main" id="{B0EA331A-5EB9-98E4-6C06-D4DA2EE877C2}"/>
              </a:ext>
            </a:extLst>
          </p:cNvPr>
          <p:cNvPicPr>
            <a:picLocks noChangeAspect="1"/>
          </p:cNvPicPr>
          <p:nvPr/>
        </p:nvPicPr>
        <p:blipFill>
          <a:blip r:embed="rId10">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990017" y="4517924"/>
            <a:ext cx="696688" cy="528503"/>
          </a:xfrm>
          <a:prstGeom prst="rect">
            <a:avLst/>
          </a:prstGeom>
        </p:spPr>
      </p:pic>
      <p:sp>
        <p:nvSpPr>
          <p:cNvPr id="21" name="Content Placeholder 2">
            <a:extLst>
              <a:ext uri="{FF2B5EF4-FFF2-40B4-BE49-F238E27FC236}">
                <a16:creationId xmlns:a16="http://schemas.microsoft.com/office/drawing/2014/main" id="{1AB22749-68D1-560F-8000-3B30E9A61EC4}"/>
              </a:ext>
            </a:extLst>
          </p:cNvPr>
          <p:cNvSpPr>
            <a:spLocks noGrp="1"/>
          </p:cNvSpPr>
          <p:nvPr>
            <p:ph idx="1"/>
          </p:nvPr>
        </p:nvSpPr>
        <p:spPr>
          <a:xfrm>
            <a:off x="636592" y="1004260"/>
            <a:ext cx="9820250" cy="709587"/>
          </a:xfrm>
        </p:spPr>
        <p:txBody>
          <a:bodyPr anchor="t">
            <a:normAutofit fontScale="92500" lnSpcReduction="10000"/>
          </a:bodyPr>
          <a:lstStyle/>
          <a:p>
            <a:pPr marL="0" indent="0">
              <a:buNone/>
            </a:pPr>
            <a:r>
              <a:rPr lang="en-GB" sz="5200" dirty="0">
                <a:solidFill>
                  <a:srgbClr val="D43742"/>
                </a:solidFill>
                <a:latin typeface="Museo Slab 900" panose="02000000000000000000" pitchFamily="50" charset="0"/>
              </a:rPr>
              <a:t>Timeline:</a:t>
            </a:r>
            <a:endParaRPr lang="en-GB" sz="4100" dirty="0">
              <a:solidFill>
                <a:srgbClr val="D43742"/>
              </a:solidFill>
              <a:latin typeface="Museo Slab 900" panose="02000000000000000000" pitchFamily="50" charset="0"/>
            </a:endParaRPr>
          </a:p>
        </p:txBody>
      </p:sp>
      <p:pic>
        <p:nvPicPr>
          <p:cNvPr id="22" name="Picture 21" descr="A white and brown shovel&#10;&#10;Description automatically generated">
            <a:extLst>
              <a:ext uri="{FF2B5EF4-FFF2-40B4-BE49-F238E27FC236}">
                <a16:creationId xmlns:a16="http://schemas.microsoft.com/office/drawing/2014/main" id="{0D6D4275-0BEF-91E2-3AE9-94D166226CB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4904" flipH="1">
            <a:off x="5468710" y="5888815"/>
            <a:ext cx="1400825" cy="786273"/>
          </a:xfrm>
          <a:prstGeom prst="rect">
            <a:avLst/>
          </a:prstGeom>
        </p:spPr>
      </p:pic>
      <p:pic>
        <p:nvPicPr>
          <p:cNvPr id="23" name="Picture 22" descr="A close up of a plant&#10;&#10;Description automatically generated">
            <a:extLst>
              <a:ext uri="{FF2B5EF4-FFF2-40B4-BE49-F238E27FC236}">
                <a16:creationId xmlns:a16="http://schemas.microsoft.com/office/drawing/2014/main" id="{BA16FC6A-35CA-CC0C-DBFF-E45E3C1AD66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48264" y="5154358"/>
            <a:ext cx="1135855" cy="1135855"/>
          </a:xfrm>
          <a:prstGeom prst="rect">
            <a:avLst/>
          </a:prstGeom>
        </p:spPr>
      </p:pic>
      <p:grpSp>
        <p:nvGrpSpPr>
          <p:cNvPr id="24" name="Group 23">
            <a:extLst>
              <a:ext uri="{FF2B5EF4-FFF2-40B4-BE49-F238E27FC236}">
                <a16:creationId xmlns:a16="http://schemas.microsoft.com/office/drawing/2014/main" id="{23E9BD33-BBE1-18A5-CD30-B1343BC01BDF}"/>
              </a:ext>
            </a:extLst>
          </p:cNvPr>
          <p:cNvGrpSpPr/>
          <p:nvPr/>
        </p:nvGrpSpPr>
        <p:grpSpPr>
          <a:xfrm>
            <a:off x="6079042" y="4462187"/>
            <a:ext cx="1070323" cy="895621"/>
            <a:chOff x="3245928" y="4648386"/>
            <a:chExt cx="1070323" cy="895621"/>
          </a:xfrm>
        </p:grpSpPr>
        <p:pic>
          <p:nvPicPr>
            <p:cNvPr id="25" name="Picture 24" descr="A red and white radish with green leaves&#10;&#10;Description automatically generated">
              <a:extLst>
                <a:ext uri="{FF2B5EF4-FFF2-40B4-BE49-F238E27FC236}">
                  <a16:creationId xmlns:a16="http://schemas.microsoft.com/office/drawing/2014/main" id="{8A6BFE2D-3BEA-7971-F882-C439C043CE8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214932">
              <a:off x="3245928" y="4648386"/>
              <a:ext cx="698110" cy="724721"/>
            </a:xfrm>
            <a:prstGeom prst="rect">
              <a:avLst/>
            </a:prstGeom>
          </p:spPr>
        </p:pic>
        <p:pic>
          <p:nvPicPr>
            <p:cNvPr id="26" name="Picture 25" descr="A red and white radish with green leaves&#10;&#10;Description automatically generated">
              <a:extLst>
                <a:ext uri="{FF2B5EF4-FFF2-40B4-BE49-F238E27FC236}">
                  <a16:creationId xmlns:a16="http://schemas.microsoft.com/office/drawing/2014/main" id="{42DD234C-68AE-F995-BA53-C46BC2B824A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18141" y="4819286"/>
              <a:ext cx="698110" cy="724721"/>
            </a:xfrm>
            <a:prstGeom prst="rect">
              <a:avLst/>
            </a:prstGeom>
          </p:spPr>
        </p:pic>
      </p:grpSp>
      <p:pic>
        <p:nvPicPr>
          <p:cNvPr id="28" name="Picture 27" descr="A wooden spoon with a black background&#10;&#10;Description automatically generated">
            <a:extLst>
              <a:ext uri="{FF2B5EF4-FFF2-40B4-BE49-F238E27FC236}">
                <a16:creationId xmlns:a16="http://schemas.microsoft.com/office/drawing/2014/main" id="{164A37C3-C58B-1424-8231-FBD6BF66702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4375732">
            <a:off x="8084353" y="4343415"/>
            <a:ext cx="763819" cy="1527638"/>
          </a:xfrm>
          <a:prstGeom prst="rect">
            <a:avLst/>
          </a:prstGeom>
        </p:spPr>
      </p:pic>
      <p:pic>
        <p:nvPicPr>
          <p:cNvPr id="29" name="Picture 28" descr="A black object with many wires&#10;&#10;Description automatically generated">
            <a:extLst>
              <a:ext uri="{FF2B5EF4-FFF2-40B4-BE49-F238E27FC236}">
                <a16:creationId xmlns:a16="http://schemas.microsoft.com/office/drawing/2014/main" id="{2D106CE4-D6D0-65B7-7FDB-6E55457738D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3663953">
            <a:off x="7935630" y="4217181"/>
            <a:ext cx="700225" cy="1400450"/>
          </a:xfrm>
          <a:prstGeom prst="rect">
            <a:avLst/>
          </a:prstGeom>
        </p:spPr>
      </p:pic>
      <p:pic>
        <p:nvPicPr>
          <p:cNvPr id="30" name="Picture 29" descr="A hand holding a knife to cut a cucumber&#10;&#10;Description automatically generated">
            <a:extLst>
              <a:ext uri="{FF2B5EF4-FFF2-40B4-BE49-F238E27FC236}">
                <a16:creationId xmlns:a16="http://schemas.microsoft.com/office/drawing/2014/main" id="{3893B38B-8DB1-09B2-C1E5-B4B1345CF5F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61665" y="5385921"/>
            <a:ext cx="1597561" cy="1002220"/>
          </a:xfrm>
          <a:prstGeom prst="rect">
            <a:avLst/>
          </a:prstGeom>
        </p:spPr>
      </p:pic>
      <p:pic>
        <p:nvPicPr>
          <p:cNvPr id="31" name="Picture 30">
            <a:extLst>
              <a:ext uri="{FF2B5EF4-FFF2-40B4-BE49-F238E27FC236}">
                <a16:creationId xmlns:a16="http://schemas.microsoft.com/office/drawing/2014/main" id="{1A9CF54F-5DFC-53DA-AB4B-076E197E008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295744" y="4509488"/>
            <a:ext cx="749568" cy="811715"/>
          </a:xfrm>
          <a:prstGeom prst="rect">
            <a:avLst/>
          </a:prstGeom>
        </p:spPr>
      </p:pic>
      <p:pic>
        <p:nvPicPr>
          <p:cNvPr id="32" name="Picture 31" descr="A confetti popper with stars and spirals&#10;">
            <a:extLst>
              <a:ext uri="{FF2B5EF4-FFF2-40B4-BE49-F238E27FC236}">
                <a16:creationId xmlns:a16="http://schemas.microsoft.com/office/drawing/2014/main" id="{7D461186-701B-EF62-2E40-39DE76FD38E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21146329">
            <a:off x="10412000" y="1646971"/>
            <a:ext cx="1718806" cy="1718806"/>
          </a:xfrm>
          <a:prstGeom prst="rect">
            <a:avLst/>
          </a:prstGeom>
        </p:spPr>
      </p:pic>
      <p:pic>
        <p:nvPicPr>
          <p:cNvPr id="36" name="Picture 35" descr="A sandwich on a plate&#10;&#10;Description automatically generated">
            <a:extLst>
              <a:ext uri="{FF2B5EF4-FFF2-40B4-BE49-F238E27FC236}">
                <a16:creationId xmlns:a16="http://schemas.microsoft.com/office/drawing/2014/main" id="{A53D58F4-9AA1-285B-05F9-3FF20A99749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493177" y="4438309"/>
            <a:ext cx="953575" cy="878332"/>
          </a:xfrm>
          <a:prstGeom prst="rect">
            <a:avLst/>
          </a:prstGeom>
        </p:spPr>
      </p:pic>
      <p:pic>
        <p:nvPicPr>
          <p:cNvPr id="44" name="Picture 43" descr="A red and black sign with a plate and fork and knife&#10;&#10;Description automatically generated">
            <a:extLst>
              <a:ext uri="{FF2B5EF4-FFF2-40B4-BE49-F238E27FC236}">
                <a16:creationId xmlns:a16="http://schemas.microsoft.com/office/drawing/2014/main" id="{07464252-867F-03C4-9A85-193912A2C1A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134774" y="5722285"/>
            <a:ext cx="1076940" cy="722896"/>
          </a:xfrm>
          <a:prstGeom prst="rect">
            <a:avLst/>
          </a:prstGeom>
        </p:spPr>
      </p:pic>
    </p:spTree>
    <p:extLst>
      <p:ext uri="{BB962C8B-B14F-4D97-AF65-F5344CB8AC3E}">
        <p14:creationId xmlns:p14="http://schemas.microsoft.com/office/powerpoint/2010/main" val="3102691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B2584CF8-EF03-F30C-D36C-07C0FCAD7631}"/>
              </a:ext>
            </a:extLst>
          </p:cNvPr>
          <p:cNvSpPr/>
          <p:nvPr/>
        </p:nvSpPr>
        <p:spPr>
          <a:xfrm>
            <a:off x="6922001" y="4195501"/>
            <a:ext cx="1922400" cy="1923474"/>
          </a:xfrm>
          <a:prstGeom prst="ellipse">
            <a:avLst/>
          </a:prstGeom>
          <a:solidFill>
            <a:schemeClr val="bg1"/>
          </a:solidFill>
          <a:ln w="38100">
            <a:solidFill>
              <a:srgbClr val="D43742"/>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2200" b="1" dirty="0">
                <a:solidFill>
                  <a:srgbClr val="295A4D"/>
                </a:solidFill>
                <a:latin typeface="Museo Sans 500" panose="02000000000000000000" pitchFamily="50" charset="0"/>
              </a:rPr>
              <a:t>Health &amp; well-being</a:t>
            </a:r>
          </a:p>
        </p:txBody>
      </p:sp>
      <p:pic>
        <p:nvPicPr>
          <p:cNvPr id="48" name="Picture 47" descr="A yellow and orange leaves&#10;&#10;Description automatically generated">
            <a:extLst>
              <a:ext uri="{FF2B5EF4-FFF2-40B4-BE49-F238E27FC236}">
                <a16:creationId xmlns:a16="http://schemas.microsoft.com/office/drawing/2014/main" id="{ECA0A251-57CC-EA88-ABFA-8C20B9B81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31702">
            <a:off x="7168048" y="5529412"/>
            <a:ext cx="2078864" cy="1039432"/>
          </a:xfrm>
          <a:prstGeom prst="rect">
            <a:avLst/>
          </a:prstGeom>
        </p:spPr>
      </p:pic>
      <p:sp>
        <p:nvSpPr>
          <p:cNvPr id="10" name="Oval 9">
            <a:extLst>
              <a:ext uri="{FF2B5EF4-FFF2-40B4-BE49-F238E27FC236}">
                <a16:creationId xmlns:a16="http://schemas.microsoft.com/office/drawing/2014/main" id="{AFB0ECC4-FBA7-071D-A2C1-74FE649468E6}"/>
              </a:ext>
            </a:extLst>
          </p:cNvPr>
          <p:cNvSpPr/>
          <p:nvPr/>
        </p:nvSpPr>
        <p:spPr>
          <a:xfrm>
            <a:off x="5617319" y="414465"/>
            <a:ext cx="1922400" cy="1922400"/>
          </a:xfrm>
          <a:prstGeom prst="ellipse">
            <a:avLst/>
          </a:prstGeom>
          <a:solidFill>
            <a:schemeClr val="bg1"/>
          </a:solidFill>
          <a:ln w="38100">
            <a:solidFill>
              <a:srgbClr val="D43742"/>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lang="en-GB" sz="2500" b="1" dirty="0">
                <a:solidFill>
                  <a:srgbClr val="295A4D"/>
                </a:solidFill>
                <a:latin typeface="Museo Sans 500" panose="02000000000000000000" pitchFamily="50" charset="0"/>
              </a:rPr>
              <a:t>Growing</a:t>
            </a:r>
          </a:p>
        </p:txBody>
      </p:sp>
      <p:sp>
        <p:nvSpPr>
          <p:cNvPr id="4" name="Content Placeholder 2">
            <a:extLst>
              <a:ext uri="{FF2B5EF4-FFF2-40B4-BE49-F238E27FC236}">
                <a16:creationId xmlns:a16="http://schemas.microsoft.com/office/drawing/2014/main" id="{E0B0F4FA-7D3B-7318-B6D8-360417F63EEA}"/>
              </a:ext>
            </a:extLst>
          </p:cNvPr>
          <p:cNvSpPr txBox="1">
            <a:spLocks/>
          </p:cNvSpPr>
          <p:nvPr/>
        </p:nvSpPr>
        <p:spPr>
          <a:xfrm>
            <a:off x="826434" y="1099589"/>
            <a:ext cx="3422181" cy="171031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5200" dirty="0">
                <a:solidFill>
                  <a:srgbClr val="457184"/>
                </a:solidFill>
                <a:latin typeface="Museo Slab 900" panose="02000000000000000000" pitchFamily="50" charset="0"/>
              </a:rPr>
              <a:t> </a:t>
            </a:r>
            <a:br>
              <a:rPr lang="en-GB" sz="4100" dirty="0">
                <a:solidFill>
                  <a:srgbClr val="457184"/>
                </a:solidFill>
                <a:latin typeface="Museo Slab 900" panose="02000000000000000000" pitchFamily="50" charset="0"/>
              </a:rPr>
            </a:br>
            <a:endParaRPr lang="en-GB" sz="4100" dirty="0">
              <a:solidFill>
                <a:srgbClr val="457184"/>
              </a:solidFill>
              <a:latin typeface="Museo Slab 900" panose="02000000000000000000" pitchFamily="50" charset="0"/>
            </a:endParaRPr>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8B622E0A-5159-55E6-A324-4514EF70513F}"/>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414315" y="277511"/>
            <a:ext cx="4790885" cy="4790885"/>
          </a:xfrm>
          <a:prstGeom prst="rect">
            <a:avLst/>
          </a:prstGeom>
        </p:spPr>
      </p:pic>
      <p:sp>
        <p:nvSpPr>
          <p:cNvPr id="5" name="Oval 4">
            <a:extLst>
              <a:ext uri="{FF2B5EF4-FFF2-40B4-BE49-F238E27FC236}">
                <a16:creationId xmlns:a16="http://schemas.microsoft.com/office/drawing/2014/main" id="{30E15094-6B75-9071-8A4F-48D6DD83C0F4}"/>
              </a:ext>
            </a:extLst>
          </p:cNvPr>
          <p:cNvSpPr/>
          <p:nvPr/>
        </p:nvSpPr>
        <p:spPr>
          <a:xfrm>
            <a:off x="1213561" y="1004816"/>
            <a:ext cx="3251939" cy="3251939"/>
          </a:xfrm>
          <a:prstGeom prst="ellipse">
            <a:avLst/>
          </a:prstGeom>
          <a:solidFill>
            <a:srgbClr val="295A4D"/>
          </a:solidFill>
          <a:ln w="76200">
            <a:solidFill>
              <a:srgbClr val="D43742"/>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3600" dirty="0">
                <a:solidFill>
                  <a:schemeClr val="bg1"/>
                </a:solidFill>
                <a:latin typeface="Museo Slab 900" panose="02000000000000000000" pitchFamily="50" charset="0"/>
              </a:rPr>
              <a:t>Learning</a:t>
            </a:r>
            <a:endParaRPr lang="en-GB" sz="3600" dirty="0">
              <a:solidFill>
                <a:schemeClr val="bg1"/>
              </a:solidFill>
            </a:endParaRPr>
          </a:p>
        </p:txBody>
      </p:sp>
      <p:sp>
        <p:nvSpPr>
          <p:cNvPr id="2" name="Oval 1">
            <a:extLst>
              <a:ext uri="{FF2B5EF4-FFF2-40B4-BE49-F238E27FC236}">
                <a16:creationId xmlns:a16="http://schemas.microsoft.com/office/drawing/2014/main" id="{3032715A-1FE4-10AA-5CAC-AA42EE708B72}"/>
              </a:ext>
            </a:extLst>
          </p:cNvPr>
          <p:cNvSpPr/>
          <p:nvPr/>
        </p:nvSpPr>
        <p:spPr>
          <a:xfrm>
            <a:off x="4550394" y="4754094"/>
            <a:ext cx="1922400" cy="1922400"/>
          </a:xfrm>
          <a:prstGeom prst="ellipse">
            <a:avLst/>
          </a:prstGeom>
          <a:solidFill>
            <a:schemeClr val="bg1"/>
          </a:solidFill>
          <a:ln w="38100">
            <a:solidFill>
              <a:srgbClr val="D43742"/>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2600" b="1" dirty="0">
                <a:solidFill>
                  <a:srgbClr val="295A4D"/>
                </a:solidFill>
                <a:latin typeface="Museo Sans 500" panose="02000000000000000000" pitchFamily="50" charset="0"/>
              </a:rPr>
              <a:t>Nature</a:t>
            </a:r>
            <a:endParaRPr lang="en-GB" sz="2600" dirty="0">
              <a:solidFill>
                <a:srgbClr val="295A4D"/>
              </a:solidFill>
            </a:endParaRPr>
          </a:p>
        </p:txBody>
      </p:sp>
      <p:sp>
        <p:nvSpPr>
          <p:cNvPr id="8" name="Oval 7">
            <a:extLst>
              <a:ext uri="{FF2B5EF4-FFF2-40B4-BE49-F238E27FC236}">
                <a16:creationId xmlns:a16="http://schemas.microsoft.com/office/drawing/2014/main" id="{CDDC6E62-17AC-2D1E-CBC7-7069FDB3F243}"/>
              </a:ext>
            </a:extLst>
          </p:cNvPr>
          <p:cNvSpPr/>
          <p:nvPr/>
        </p:nvSpPr>
        <p:spPr>
          <a:xfrm>
            <a:off x="8147744" y="1715585"/>
            <a:ext cx="1922400" cy="1922400"/>
          </a:xfrm>
          <a:prstGeom prst="ellipse">
            <a:avLst/>
          </a:prstGeom>
          <a:solidFill>
            <a:schemeClr val="bg1"/>
          </a:solidFill>
          <a:ln w="38100">
            <a:solidFill>
              <a:srgbClr val="D437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295A4D"/>
                </a:solidFill>
                <a:latin typeface="Museo Sans 500" panose="02000000000000000000" pitchFamily="50" charset="0"/>
              </a:rPr>
              <a:t>Farms</a:t>
            </a:r>
          </a:p>
        </p:txBody>
      </p:sp>
      <p:sp>
        <p:nvSpPr>
          <p:cNvPr id="15" name="TextBox 14">
            <a:extLst>
              <a:ext uri="{FF2B5EF4-FFF2-40B4-BE49-F238E27FC236}">
                <a16:creationId xmlns:a16="http://schemas.microsoft.com/office/drawing/2014/main" id="{A7E57EFE-BC44-E95A-A079-CF474EA4173B}"/>
              </a:ext>
            </a:extLst>
          </p:cNvPr>
          <p:cNvSpPr txBox="1"/>
          <p:nvPr/>
        </p:nvSpPr>
        <p:spPr>
          <a:xfrm>
            <a:off x="5963182" y="2721114"/>
            <a:ext cx="2297151" cy="707886"/>
          </a:xfrm>
          <a:prstGeom prst="rect">
            <a:avLst/>
          </a:prstGeom>
          <a:noFill/>
        </p:spPr>
        <p:txBody>
          <a:bodyPr wrap="square" rtlCol="0">
            <a:spAutoFit/>
          </a:bodyPr>
          <a:lstStyle/>
          <a:p>
            <a:pPr algn="ctr"/>
            <a:r>
              <a:rPr lang="en-GB" sz="2000" b="1" dirty="0">
                <a:solidFill>
                  <a:srgbClr val="00B050"/>
                </a:solidFill>
                <a:latin typeface="Ink Free" panose="03080402000500000000" pitchFamily="66" charset="0"/>
              </a:rPr>
              <a:t>Where does our food come from?</a:t>
            </a:r>
          </a:p>
        </p:txBody>
      </p:sp>
      <p:sp>
        <p:nvSpPr>
          <p:cNvPr id="18" name="TextBox 17">
            <a:extLst>
              <a:ext uri="{FF2B5EF4-FFF2-40B4-BE49-F238E27FC236}">
                <a16:creationId xmlns:a16="http://schemas.microsoft.com/office/drawing/2014/main" id="{40548117-8F27-E633-7F12-520B7156E026}"/>
              </a:ext>
            </a:extLst>
          </p:cNvPr>
          <p:cNvSpPr txBox="1"/>
          <p:nvPr/>
        </p:nvSpPr>
        <p:spPr>
          <a:xfrm>
            <a:off x="278602" y="5341242"/>
            <a:ext cx="3259200" cy="1015663"/>
          </a:xfrm>
          <a:prstGeom prst="rect">
            <a:avLst/>
          </a:prstGeom>
          <a:noFill/>
        </p:spPr>
        <p:txBody>
          <a:bodyPr wrap="square" rtlCol="0">
            <a:spAutoFit/>
          </a:bodyPr>
          <a:lstStyle/>
          <a:p>
            <a:pPr algn="ctr"/>
            <a:r>
              <a:rPr lang="en-GB" sz="2000" b="1" dirty="0">
                <a:solidFill>
                  <a:srgbClr val="00B050"/>
                </a:solidFill>
                <a:latin typeface="Ink Free" panose="03080402000500000000" pitchFamily="66" charset="0"/>
              </a:rPr>
              <a:t>How can our outdoor space at school help wildlife and the climate?</a:t>
            </a:r>
          </a:p>
        </p:txBody>
      </p:sp>
      <p:sp>
        <p:nvSpPr>
          <p:cNvPr id="19" name="TextBox 18">
            <a:extLst>
              <a:ext uri="{FF2B5EF4-FFF2-40B4-BE49-F238E27FC236}">
                <a16:creationId xmlns:a16="http://schemas.microsoft.com/office/drawing/2014/main" id="{D9318537-DAC9-25E2-ECD3-79379378663A}"/>
              </a:ext>
            </a:extLst>
          </p:cNvPr>
          <p:cNvSpPr txBox="1"/>
          <p:nvPr/>
        </p:nvSpPr>
        <p:spPr>
          <a:xfrm>
            <a:off x="9095926" y="5903884"/>
            <a:ext cx="2724660" cy="707886"/>
          </a:xfrm>
          <a:prstGeom prst="rect">
            <a:avLst/>
          </a:prstGeom>
          <a:noFill/>
        </p:spPr>
        <p:txBody>
          <a:bodyPr wrap="square" rtlCol="0">
            <a:spAutoFit/>
          </a:bodyPr>
          <a:lstStyle/>
          <a:p>
            <a:pPr algn="ctr"/>
            <a:r>
              <a:rPr lang="en-GB" sz="2000" b="1" dirty="0">
                <a:solidFill>
                  <a:srgbClr val="00B050"/>
                </a:solidFill>
                <a:latin typeface="Ink Free" panose="03080402000500000000" pitchFamily="66" charset="0"/>
              </a:rPr>
              <a:t>How can we be </a:t>
            </a:r>
          </a:p>
          <a:p>
            <a:pPr algn="ctr"/>
            <a:r>
              <a:rPr lang="en-GB" sz="2000" b="1" dirty="0">
                <a:solidFill>
                  <a:srgbClr val="00B050"/>
                </a:solidFill>
                <a:latin typeface="Ink Free" panose="03080402000500000000" pitchFamily="66" charset="0"/>
              </a:rPr>
              <a:t>closer to nature?</a:t>
            </a:r>
          </a:p>
        </p:txBody>
      </p:sp>
      <p:sp>
        <p:nvSpPr>
          <p:cNvPr id="22" name="TextBox 21">
            <a:extLst>
              <a:ext uri="{FF2B5EF4-FFF2-40B4-BE49-F238E27FC236}">
                <a16:creationId xmlns:a16="http://schemas.microsoft.com/office/drawing/2014/main" id="{92CE1EAE-69D7-444A-21F9-F99956291996}"/>
              </a:ext>
            </a:extLst>
          </p:cNvPr>
          <p:cNvSpPr txBox="1"/>
          <p:nvPr/>
        </p:nvSpPr>
        <p:spPr>
          <a:xfrm>
            <a:off x="7901346" y="818619"/>
            <a:ext cx="2956035" cy="707886"/>
          </a:xfrm>
          <a:prstGeom prst="rect">
            <a:avLst/>
          </a:prstGeom>
          <a:noFill/>
        </p:spPr>
        <p:txBody>
          <a:bodyPr wrap="square" rtlCol="0">
            <a:spAutoFit/>
          </a:bodyPr>
          <a:lstStyle/>
          <a:p>
            <a:pPr algn="ctr"/>
            <a:r>
              <a:rPr lang="en-GB" sz="2000" b="1" dirty="0">
                <a:solidFill>
                  <a:srgbClr val="00B050"/>
                </a:solidFill>
                <a:latin typeface="Ink Free" panose="03080402000500000000" pitchFamily="66" charset="0"/>
              </a:rPr>
              <a:t>What food is grown near where you live?</a:t>
            </a:r>
          </a:p>
        </p:txBody>
      </p:sp>
      <p:pic>
        <p:nvPicPr>
          <p:cNvPr id="24" name="Picture 23" descr="A group of wheat stalks&#10;&#10;Description automatically generated">
            <a:extLst>
              <a:ext uri="{FF2B5EF4-FFF2-40B4-BE49-F238E27FC236}">
                <a16:creationId xmlns:a16="http://schemas.microsoft.com/office/drawing/2014/main" id="{0E07009C-FB6E-6D0C-3B5F-5D041FEACD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51281">
            <a:off x="10772346" y="254339"/>
            <a:ext cx="770123" cy="1577212"/>
          </a:xfrm>
          <a:prstGeom prst="rect">
            <a:avLst/>
          </a:prstGeom>
        </p:spPr>
      </p:pic>
      <p:pic>
        <p:nvPicPr>
          <p:cNvPr id="28" name="Picture 27" descr="A green tractor with yellow wheels&#10;&#10;Description automatically generated">
            <a:extLst>
              <a:ext uri="{FF2B5EF4-FFF2-40B4-BE49-F238E27FC236}">
                <a16:creationId xmlns:a16="http://schemas.microsoft.com/office/drawing/2014/main" id="{35D78ADF-8788-033F-876E-9B09C86BE4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94848" y="1949031"/>
            <a:ext cx="1885753" cy="1249312"/>
          </a:xfrm>
          <a:prstGeom prst="rect">
            <a:avLst/>
          </a:prstGeom>
        </p:spPr>
      </p:pic>
      <p:pic>
        <p:nvPicPr>
          <p:cNvPr id="30" name="Picture 29" descr="A cartoon of a bee&#10;&#10;Description automatically generated">
            <a:extLst>
              <a:ext uri="{FF2B5EF4-FFF2-40B4-BE49-F238E27FC236}">
                <a16:creationId xmlns:a16="http://schemas.microsoft.com/office/drawing/2014/main" id="{F48419C5-F2C0-328C-65B0-1B0CE82C54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79994" y="4464608"/>
            <a:ext cx="452776" cy="578974"/>
          </a:xfrm>
          <a:prstGeom prst="rect">
            <a:avLst/>
          </a:prstGeom>
        </p:spPr>
      </p:pic>
      <p:pic>
        <p:nvPicPr>
          <p:cNvPr id="32" name="Picture 31" descr="A pond with a flower in it&#10;&#10;Description automatically generated">
            <a:extLst>
              <a:ext uri="{FF2B5EF4-FFF2-40B4-BE49-F238E27FC236}">
                <a16:creationId xmlns:a16="http://schemas.microsoft.com/office/drawing/2014/main" id="{35477FBD-4711-B243-D9B9-C29914BE0C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46930" y="5602030"/>
            <a:ext cx="1449906" cy="1153128"/>
          </a:xfrm>
          <a:prstGeom prst="rect">
            <a:avLst/>
          </a:prstGeom>
        </p:spPr>
      </p:pic>
      <p:pic>
        <p:nvPicPr>
          <p:cNvPr id="34" name="Picture 33" descr="A white and orange butterfly&#10;&#10;Description automatically generated">
            <a:extLst>
              <a:ext uri="{FF2B5EF4-FFF2-40B4-BE49-F238E27FC236}">
                <a16:creationId xmlns:a16="http://schemas.microsoft.com/office/drawing/2014/main" id="{3DF7AE26-7B60-D5F6-E893-6BC475B1BB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48615" y="4810323"/>
            <a:ext cx="730621" cy="622169"/>
          </a:xfrm>
          <a:prstGeom prst="rect">
            <a:avLst/>
          </a:prstGeom>
        </p:spPr>
      </p:pic>
      <p:pic>
        <p:nvPicPr>
          <p:cNvPr id="36" name="Picture 35" descr="A plant in a pot&#10;&#10;Description automatically generated">
            <a:extLst>
              <a:ext uri="{FF2B5EF4-FFF2-40B4-BE49-F238E27FC236}">
                <a16:creationId xmlns:a16="http://schemas.microsoft.com/office/drawing/2014/main" id="{8A561F71-AD5D-0AEA-8104-8A76C4B036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08136" y="25607"/>
            <a:ext cx="1449907" cy="1385341"/>
          </a:xfrm>
          <a:prstGeom prst="rect">
            <a:avLst/>
          </a:prstGeom>
        </p:spPr>
      </p:pic>
      <p:pic>
        <p:nvPicPr>
          <p:cNvPr id="38" name="Picture 37" descr="A white and brown shovel&#10;&#10;Description automatically generated">
            <a:extLst>
              <a:ext uri="{FF2B5EF4-FFF2-40B4-BE49-F238E27FC236}">
                <a16:creationId xmlns:a16="http://schemas.microsoft.com/office/drawing/2014/main" id="{07B0DA50-8767-E227-DB12-43B23D0D7C8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4904" flipH="1">
            <a:off x="5059823" y="1578321"/>
            <a:ext cx="1400825" cy="700413"/>
          </a:xfrm>
          <a:prstGeom prst="rect">
            <a:avLst/>
          </a:prstGeom>
        </p:spPr>
      </p:pic>
      <p:pic>
        <p:nvPicPr>
          <p:cNvPr id="40" name="Picture 39" descr="A green cucumber with black background&#10;&#10;Description automatically generated">
            <a:extLst>
              <a:ext uri="{FF2B5EF4-FFF2-40B4-BE49-F238E27FC236}">
                <a16:creationId xmlns:a16="http://schemas.microsoft.com/office/drawing/2014/main" id="{B87E73B4-D13B-757D-0E8F-35CC2ECE9B4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776570">
            <a:off x="6960048" y="1881820"/>
            <a:ext cx="1049701" cy="602758"/>
          </a:xfrm>
          <a:prstGeom prst="rect">
            <a:avLst/>
          </a:prstGeom>
        </p:spPr>
      </p:pic>
      <p:pic>
        <p:nvPicPr>
          <p:cNvPr id="42" name="Picture 41" descr="A carrot with green leaves&#10;&#10;Description automatically generated">
            <a:extLst>
              <a:ext uri="{FF2B5EF4-FFF2-40B4-BE49-F238E27FC236}">
                <a16:creationId xmlns:a16="http://schemas.microsoft.com/office/drawing/2014/main" id="{7BBF38F9-28AD-1C50-0B9B-C6E0C158CB7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407253">
            <a:off x="6890732" y="1528219"/>
            <a:ext cx="622910" cy="1245819"/>
          </a:xfrm>
          <a:prstGeom prst="rect">
            <a:avLst/>
          </a:prstGeom>
        </p:spPr>
      </p:pic>
      <p:pic>
        <p:nvPicPr>
          <p:cNvPr id="44" name="Picture 43" descr="A red heart with black background&#10;&#10;Description automatically generated">
            <a:extLst>
              <a:ext uri="{FF2B5EF4-FFF2-40B4-BE49-F238E27FC236}">
                <a16:creationId xmlns:a16="http://schemas.microsoft.com/office/drawing/2014/main" id="{19E3543E-67EE-4210-BA12-4234BDFED60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80792" y="5891557"/>
            <a:ext cx="753822" cy="707886"/>
          </a:xfrm>
          <a:prstGeom prst="rect">
            <a:avLst/>
          </a:prstGeom>
        </p:spPr>
      </p:pic>
      <p:pic>
        <p:nvPicPr>
          <p:cNvPr id="6" name="Picture 5" descr="A branch with pink flowers&#10;&#10;Description automatically generated">
            <a:extLst>
              <a:ext uri="{FF2B5EF4-FFF2-40B4-BE49-F238E27FC236}">
                <a16:creationId xmlns:a16="http://schemas.microsoft.com/office/drawing/2014/main" id="{D1FF5330-05DD-F771-E104-84FC2B3A3B2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6226032" y="3910160"/>
            <a:ext cx="1521540" cy="760770"/>
          </a:xfrm>
          <a:prstGeom prst="rect">
            <a:avLst/>
          </a:prstGeom>
        </p:spPr>
      </p:pic>
      <p:pic>
        <p:nvPicPr>
          <p:cNvPr id="7" name="Picture 6" descr="A cartoon of a bee&#10;&#10;Description automatically generated">
            <a:extLst>
              <a:ext uri="{FF2B5EF4-FFF2-40B4-BE49-F238E27FC236}">
                <a16:creationId xmlns:a16="http://schemas.microsoft.com/office/drawing/2014/main" id="{E8E2D40E-D64D-E543-C839-BDE0A3A7CC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028752" y="3687577"/>
            <a:ext cx="411340" cy="525989"/>
          </a:xfrm>
          <a:prstGeom prst="rect">
            <a:avLst/>
          </a:prstGeom>
        </p:spPr>
      </p:pic>
      <p:pic>
        <p:nvPicPr>
          <p:cNvPr id="21" name="Picture 20" descr="A close up of an apple&#10;&#10;Description automatically generated">
            <a:extLst>
              <a:ext uri="{FF2B5EF4-FFF2-40B4-BE49-F238E27FC236}">
                <a16:creationId xmlns:a16="http://schemas.microsoft.com/office/drawing/2014/main" id="{0E2ECFD3-8B92-39A6-8665-CE434137502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467623" y="3709891"/>
            <a:ext cx="768730" cy="967526"/>
          </a:xfrm>
          <a:prstGeom prst="rect">
            <a:avLst/>
          </a:prstGeom>
        </p:spPr>
      </p:pic>
      <p:grpSp>
        <p:nvGrpSpPr>
          <p:cNvPr id="20" name="Group 19">
            <a:extLst>
              <a:ext uri="{FF2B5EF4-FFF2-40B4-BE49-F238E27FC236}">
                <a16:creationId xmlns:a16="http://schemas.microsoft.com/office/drawing/2014/main" id="{B1BB2A17-74A2-001E-2C67-147230993556}"/>
              </a:ext>
            </a:extLst>
          </p:cNvPr>
          <p:cNvGrpSpPr/>
          <p:nvPr/>
        </p:nvGrpSpPr>
        <p:grpSpPr>
          <a:xfrm>
            <a:off x="9864037" y="3815677"/>
            <a:ext cx="1922400" cy="1922400"/>
            <a:chOff x="9153584" y="3737857"/>
            <a:chExt cx="1922400" cy="1922400"/>
          </a:xfrm>
        </p:grpSpPr>
        <p:sp>
          <p:nvSpPr>
            <p:cNvPr id="12" name="Oval 11">
              <a:extLst>
                <a:ext uri="{FF2B5EF4-FFF2-40B4-BE49-F238E27FC236}">
                  <a16:creationId xmlns:a16="http://schemas.microsoft.com/office/drawing/2014/main" id="{E3AA9E64-A6F1-B265-E7AA-2578EC92D100}"/>
                </a:ext>
              </a:extLst>
            </p:cNvPr>
            <p:cNvSpPr/>
            <p:nvPr/>
          </p:nvSpPr>
          <p:spPr>
            <a:xfrm>
              <a:off x="9153584" y="3737857"/>
              <a:ext cx="1922400" cy="1922400"/>
            </a:xfrm>
            <a:prstGeom prst="ellipse">
              <a:avLst/>
            </a:prstGeom>
            <a:solidFill>
              <a:schemeClr val="bg1"/>
            </a:solidFill>
            <a:ln w="38100">
              <a:solidFill>
                <a:srgbClr val="D437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00" b="1" dirty="0">
                <a:solidFill>
                  <a:srgbClr val="295A4D"/>
                </a:solidFill>
                <a:latin typeface="Museo Sans 500" panose="02000000000000000000" pitchFamily="50" charset="0"/>
              </a:endParaRPr>
            </a:p>
          </p:txBody>
        </p:sp>
        <p:pic>
          <p:nvPicPr>
            <p:cNvPr id="25" name="Picture 24" descr="A red and black sign with a plate and fork and knife&#10;&#10;Description automatically generated">
              <a:extLst>
                <a:ext uri="{FF2B5EF4-FFF2-40B4-BE49-F238E27FC236}">
                  <a16:creationId xmlns:a16="http://schemas.microsoft.com/office/drawing/2014/main" id="{33EC910A-3D13-6315-57E6-D41EF1F20CA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451096" y="4231953"/>
              <a:ext cx="1309554" cy="879038"/>
            </a:xfrm>
            <a:prstGeom prst="rect">
              <a:avLst/>
            </a:prstGeom>
          </p:spPr>
        </p:pic>
      </p:grpSp>
      <p:pic>
        <p:nvPicPr>
          <p:cNvPr id="26" name="Picture 25" descr="A cow eating grass on a black background&#10;&#10;Description automatically generated">
            <a:extLst>
              <a:ext uri="{FF2B5EF4-FFF2-40B4-BE49-F238E27FC236}">
                <a16:creationId xmlns:a16="http://schemas.microsoft.com/office/drawing/2014/main" id="{2E1F7867-DB8A-3127-EDE6-2A14C5AD72B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542340" y="3231001"/>
            <a:ext cx="1294637" cy="871857"/>
          </a:xfrm>
          <a:prstGeom prst="rect">
            <a:avLst/>
          </a:prstGeom>
        </p:spPr>
      </p:pic>
      <p:sp>
        <p:nvSpPr>
          <p:cNvPr id="11" name="Arc 10">
            <a:extLst>
              <a:ext uri="{FF2B5EF4-FFF2-40B4-BE49-F238E27FC236}">
                <a16:creationId xmlns:a16="http://schemas.microsoft.com/office/drawing/2014/main" id="{2622469E-42D8-1FDB-ACB1-760E12216E9E}"/>
              </a:ext>
            </a:extLst>
          </p:cNvPr>
          <p:cNvSpPr/>
          <p:nvPr/>
        </p:nvSpPr>
        <p:spPr>
          <a:xfrm rot="9495539">
            <a:off x="5756754" y="1654297"/>
            <a:ext cx="1235059" cy="1066815"/>
          </a:xfrm>
          <a:prstGeom prst="arc">
            <a:avLst>
              <a:gd name="adj1" fmla="val 18441988"/>
              <a:gd name="adj2" fmla="val 1338884"/>
            </a:avLst>
          </a:prstGeom>
          <a:ln>
            <a:solidFill>
              <a:srgbClr val="D43742"/>
            </a:solidFill>
            <a:prstDash val="dash"/>
            <a:head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rgbClr val="791B45"/>
              </a:solidFill>
            </a:endParaRPr>
          </a:p>
        </p:txBody>
      </p:sp>
      <p:sp>
        <p:nvSpPr>
          <p:cNvPr id="14" name="Arc 13">
            <a:extLst>
              <a:ext uri="{FF2B5EF4-FFF2-40B4-BE49-F238E27FC236}">
                <a16:creationId xmlns:a16="http://schemas.microsoft.com/office/drawing/2014/main" id="{5B127EA5-97D3-2579-C34D-3A035284FA9C}"/>
              </a:ext>
            </a:extLst>
          </p:cNvPr>
          <p:cNvSpPr/>
          <p:nvPr/>
        </p:nvSpPr>
        <p:spPr>
          <a:xfrm rot="1296384">
            <a:off x="8985600" y="1254250"/>
            <a:ext cx="1235059" cy="1066815"/>
          </a:xfrm>
          <a:prstGeom prst="arc">
            <a:avLst>
              <a:gd name="adj1" fmla="val 18441988"/>
              <a:gd name="adj2" fmla="val 1338884"/>
            </a:avLst>
          </a:prstGeom>
          <a:ln>
            <a:solidFill>
              <a:srgbClr val="D43742"/>
            </a:solidFill>
            <a:prstDash val="dash"/>
            <a:head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rgbClr val="791B45"/>
              </a:solidFill>
            </a:endParaRPr>
          </a:p>
        </p:txBody>
      </p:sp>
      <p:sp>
        <p:nvSpPr>
          <p:cNvPr id="16" name="Arc 15">
            <a:extLst>
              <a:ext uri="{FF2B5EF4-FFF2-40B4-BE49-F238E27FC236}">
                <a16:creationId xmlns:a16="http://schemas.microsoft.com/office/drawing/2014/main" id="{2FCB809C-0D7D-CB18-D234-7A187767EF57}"/>
              </a:ext>
            </a:extLst>
          </p:cNvPr>
          <p:cNvSpPr/>
          <p:nvPr/>
        </p:nvSpPr>
        <p:spPr>
          <a:xfrm rot="17915162" flipV="1">
            <a:off x="8319354" y="5258660"/>
            <a:ext cx="1235059" cy="1513196"/>
          </a:xfrm>
          <a:prstGeom prst="arc">
            <a:avLst>
              <a:gd name="adj1" fmla="val 18441988"/>
              <a:gd name="adj2" fmla="val 1338884"/>
            </a:avLst>
          </a:prstGeom>
          <a:ln>
            <a:solidFill>
              <a:srgbClr val="D43742"/>
            </a:solidFill>
            <a:prstDash val="dash"/>
            <a:head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rgbClr val="791B45"/>
              </a:solidFill>
            </a:endParaRPr>
          </a:p>
        </p:txBody>
      </p:sp>
      <p:sp>
        <p:nvSpPr>
          <p:cNvPr id="17" name="Arc 16">
            <a:extLst>
              <a:ext uri="{FF2B5EF4-FFF2-40B4-BE49-F238E27FC236}">
                <a16:creationId xmlns:a16="http://schemas.microsoft.com/office/drawing/2014/main" id="{D8D312FD-9A97-1D28-700D-470322BE978F}"/>
              </a:ext>
            </a:extLst>
          </p:cNvPr>
          <p:cNvSpPr/>
          <p:nvPr/>
        </p:nvSpPr>
        <p:spPr>
          <a:xfrm rot="4250472" flipV="1">
            <a:off x="2595101" y="4865423"/>
            <a:ext cx="1235059" cy="1513196"/>
          </a:xfrm>
          <a:prstGeom prst="arc">
            <a:avLst>
              <a:gd name="adj1" fmla="val 18441988"/>
              <a:gd name="adj2" fmla="val 1338884"/>
            </a:avLst>
          </a:prstGeom>
          <a:ln>
            <a:solidFill>
              <a:srgbClr val="D43742"/>
            </a:solidFill>
            <a:prstDash val="dash"/>
            <a:head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rgbClr val="791B45"/>
              </a:solidFill>
            </a:endParaRPr>
          </a:p>
        </p:txBody>
      </p:sp>
    </p:spTree>
    <p:extLst>
      <p:ext uri="{BB962C8B-B14F-4D97-AF65-F5344CB8AC3E}">
        <p14:creationId xmlns:p14="http://schemas.microsoft.com/office/powerpoint/2010/main" val="813967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Oval 50">
            <a:extLst>
              <a:ext uri="{FF2B5EF4-FFF2-40B4-BE49-F238E27FC236}">
                <a16:creationId xmlns:a16="http://schemas.microsoft.com/office/drawing/2014/main" id="{DAEDC45B-0EB4-AD5F-60D9-C74A1CBF0FA4}"/>
              </a:ext>
            </a:extLst>
          </p:cNvPr>
          <p:cNvSpPr/>
          <p:nvPr/>
        </p:nvSpPr>
        <p:spPr>
          <a:xfrm>
            <a:off x="2704536" y="4826884"/>
            <a:ext cx="1922400" cy="1923474"/>
          </a:xfrm>
          <a:prstGeom prst="ellipse">
            <a:avLst/>
          </a:prstGeom>
          <a:solidFill>
            <a:schemeClr val="bg1"/>
          </a:solidFill>
          <a:ln w="38100">
            <a:solidFill>
              <a:srgbClr val="E56600"/>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lang="en-GB" sz="2200" b="1" dirty="0">
                <a:solidFill>
                  <a:srgbClr val="791B45"/>
                </a:solidFill>
                <a:latin typeface="Museo Sans 500" panose="02000000000000000000" pitchFamily="50" charset="0"/>
              </a:rPr>
              <a:t>Celebration </a:t>
            </a:r>
          </a:p>
          <a:p>
            <a:pPr algn="ctr"/>
            <a:r>
              <a:rPr lang="en-GB" sz="2200" b="1" dirty="0">
                <a:solidFill>
                  <a:srgbClr val="791B45"/>
                </a:solidFill>
                <a:latin typeface="Museo Sans 500" panose="02000000000000000000" pitchFamily="50" charset="0"/>
              </a:rPr>
              <a:t>lunch!</a:t>
            </a:r>
          </a:p>
        </p:txBody>
      </p:sp>
      <p:pic>
        <p:nvPicPr>
          <p:cNvPr id="56" name="Picture 55" descr="A confetti popper with stars and spirals&#10;&#10;Description automatically generated">
            <a:extLst>
              <a:ext uri="{FF2B5EF4-FFF2-40B4-BE49-F238E27FC236}">
                <a16:creationId xmlns:a16="http://schemas.microsoft.com/office/drawing/2014/main" id="{FC4C0837-AC0B-A826-136A-FEA0087925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16009" y="4485546"/>
            <a:ext cx="1950058" cy="1950058"/>
          </a:xfrm>
          <a:prstGeom prst="rect">
            <a:avLst/>
          </a:prstGeom>
        </p:spPr>
      </p:pic>
      <p:sp>
        <p:nvSpPr>
          <p:cNvPr id="10" name="Oval 9">
            <a:extLst>
              <a:ext uri="{FF2B5EF4-FFF2-40B4-BE49-F238E27FC236}">
                <a16:creationId xmlns:a16="http://schemas.microsoft.com/office/drawing/2014/main" id="{AFB0ECC4-FBA7-071D-A2C1-74FE649468E6}"/>
              </a:ext>
            </a:extLst>
          </p:cNvPr>
          <p:cNvSpPr/>
          <p:nvPr/>
        </p:nvSpPr>
        <p:spPr>
          <a:xfrm>
            <a:off x="5617319" y="414465"/>
            <a:ext cx="1922400" cy="1922400"/>
          </a:xfrm>
          <a:prstGeom prst="ellipse">
            <a:avLst/>
          </a:prstGeom>
          <a:solidFill>
            <a:schemeClr val="bg1"/>
          </a:solidFill>
          <a:ln w="38100">
            <a:solidFill>
              <a:srgbClr val="E56600"/>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lang="en-GB" sz="2500" b="1" dirty="0">
                <a:solidFill>
                  <a:srgbClr val="791B45"/>
                </a:solidFill>
                <a:latin typeface="Museo Sans 500" panose="02000000000000000000" pitchFamily="50" charset="0"/>
              </a:rPr>
              <a:t>Growing</a:t>
            </a:r>
          </a:p>
        </p:txBody>
      </p:sp>
      <p:pic>
        <p:nvPicPr>
          <p:cNvPr id="39" name="Picture 38" descr="A red and white radish with green leaves&#10;&#10;Description automatically generated">
            <a:extLst>
              <a:ext uri="{FF2B5EF4-FFF2-40B4-BE49-F238E27FC236}">
                <a16:creationId xmlns:a16="http://schemas.microsoft.com/office/drawing/2014/main" id="{D5E59388-833D-8EEB-9D35-6A91FFB36A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214932">
            <a:off x="7040345" y="1557211"/>
            <a:ext cx="698110" cy="724721"/>
          </a:xfrm>
          <a:prstGeom prst="rect">
            <a:avLst/>
          </a:prstGeom>
        </p:spPr>
      </p:pic>
      <p:sp>
        <p:nvSpPr>
          <p:cNvPr id="8" name="Oval 7">
            <a:extLst>
              <a:ext uri="{FF2B5EF4-FFF2-40B4-BE49-F238E27FC236}">
                <a16:creationId xmlns:a16="http://schemas.microsoft.com/office/drawing/2014/main" id="{CDDC6E62-17AC-2D1E-CBC7-7069FDB3F243}"/>
              </a:ext>
            </a:extLst>
          </p:cNvPr>
          <p:cNvSpPr/>
          <p:nvPr/>
        </p:nvSpPr>
        <p:spPr>
          <a:xfrm>
            <a:off x="8153745" y="2904060"/>
            <a:ext cx="1922400" cy="1922400"/>
          </a:xfrm>
          <a:prstGeom prst="ellipse">
            <a:avLst/>
          </a:prstGeom>
          <a:solidFill>
            <a:schemeClr val="bg1"/>
          </a:solidFill>
          <a:ln w="38100">
            <a:solidFill>
              <a:srgbClr val="E566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2400" b="1" dirty="0">
                <a:solidFill>
                  <a:srgbClr val="791B45"/>
                </a:solidFill>
                <a:latin typeface="Museo Sans 500" panose="02000000000000000000" pitchFamily="50" charset="0"/>
              </a:rPr>
              <a:t>Cooking</a:t>
            </a:r>
          </a:p>
        </p:txBody>
      </p:sp>
      <p:pic>
        <p:nvPicPr>
          <p:cNvPr id="12" name="Picture 11">
            <a:extLst>
              <a:ext uri="{FF2B5EF4-FFF2-40B4-BE49-F238E27FC236}">
                <a16:creationId xmlns:a16="http://schemas.microsoft.com/office/drawing/2014/main" id="{3BDCEAA0-A1B2-408A-4F35-EE2A9196C6BC}"/>
              </a:ext>
            </a:extLst>
          </p:cNvPr>
          <p:cNvPicPr>
            <a:picLocks noChangeAspect="1"/>
          </p:cNvPicPr>
          <p:nvPr/>
        </p:nvPicPr>
        <p:blipFill>
          <a:blip r:embed="rId5"/>
          <a:stretch>
            <a:fillRect/>
          </a:stretch>
        </p:blipFill>
        <p:spPr>
          <a:xfrm rot="486564">
            <a:off x="10162638" y="2424027"/>
            <a:ext cx="1308989" cy="1830754"/>
          </a:xfrm>
          <a:prstGeom prst="rect">
            <a:avLst/>
          </a:prstGeom>
          <a:ln>
            <a:solidFill>
              <a:schemeClr val="tx1"/>
            </a:solidFill>
          </a:ln>
        </p:spPr>
      </p:pic>
      <p:pic>
        <p:nvPicPr>
          <p:cNvPr id="23" name="Picture 22" descr="A bunch of grapes with green leaves&#10;&#10;Description automatically generated">
            <a:extLst>
              <a:ext uri="{FF2B5EF4-FFF2-40B4-BE49-F238E27FC236}">
                <a16:creationId xmlns:a16="http://schemas.microsoft.com/office/drawing/2014/main" id="{01F16C78-44CB-FEE6-17D1-A7F08F930D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63777" y="2661042"/>
            <a:ext cx="828693" cy="809918"/>
          </a:xfrm>
          <a:prstGeom prst="rect">
            <a:avLst/>
          </a:prstGeom>
        </p:spPr>
      </p:pic>
      <p:sp>
        <p:nvSpPr>
          <p:cNvPr id="9" name="Oval 8">
            <a:extLst>
              <a:ext uri="{FF2B5EF4-FFF2-40B4-BE49-F238E27FC236}">
                <a16:creationId xmlns:a16="http://schemas.microsoft.com/office/drawing/2014/main" id="{B2584CF8-EF03-F30C-D36C-07C0FCAD7631}"/>
              </a:ext>
            </a:extLst>
          </p:cNvPr>
          <p:cNvSpPr/>
          <p:nvPr/>
        </p:nvSpPr>
        <p:spPr>
          <a:xfrm>
            <a:off x="5647506" y="4318707"/>
            <a:ext cx="1922400" cy="1923474"/>
          </a:xfrm>
          <a:prstGeom prst="ellipse">
            <a:avLst/>
          </a:prstGeom>
          <a:solidFill>
            <a:schemeClr val="bg1"/>
          </a:solidFill>
          <a:ln w="38100">
            <a:solidFill>
              <a:srgbClr val="E56600"/>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2200" b="1" dirty="0">
                <a:solidFill>
                  <a:srgbClr val="791B45"/>
                </a:solidFill>
                <a:latin typeface="Museo Sans 500" panose="02000000000000000000" pitchFamily="50" charset="0"/>
              </a:rPr>
              <a:t>Nature walk</a:t>
            </a:r>
          </a:p>
        </p:txBody>
      </p:sp>
      <p:sp>
        <p:nvSpPr>
          <p:cNvPr id="4" name="Content Placeholder 2">
            <a:extLst>
              <a:ext uri="{FF2B5EF4-FFF2-40B4-BE49-F238E27FC236}">
                <a16:creationId xmlns:a16="http://schemas.microsoft.com/office/drawing/2014/main" id="{E0B0F4FA-7D3B-7318-B6D8-360417F63EEA}"/>
              </a:ext>
            </a:extLst>
          </p:cNvPr>
          <p:cNvSpPr txBox="1">
            <a:spLocks/>
          </p:cNvSpPr>
          <p:nvPr/>
        </p:nvSpPr>
        <p:spPr>
          <a:xfrm>
            <a:off x="826434" y="1099589"/>
            <a:ext cx="3422181" cy="171031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5200" dirty="0">
                <a:solidFill>
                  <a:srgbClr val="457184"/>
                </a:solidFill>
                <a:latin typeface="Museo Slab 900" panose="02000000000000000000" pitchFamily="50" charset="0"/>
              </a:rPr>
              <a:t> </a:t>
            </a:r>
            <a:br>
              <a:rPr lang="en-GB" sz="4100" dirty="0">
                <a:solidFill>
                  <a:srgbClr val="457184"/>
                </a:solidFill>
                <a:latin typeface="Museo Slab 900" panose="02000000000000000000" pitchFamily="50" charset="0"/>
              </a:rPr>
            </a:br>
            <a:endParaRPr lang="en-GB" sz="4100" dirty="0">
              <a:solidFill>
                <a:srgbClr val="457184"/>
              </a:solidFill>
              <a:latin typeface="Museo Slab 900" panose="02000000000000000000" pitchFamily="50" charset="0"/>
            </a:endParaRPr>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8B622E0A-5159-55E6-A324-4514EF70513F}"/>
              </a:ext>
            </a:extLst>
          </p:cNvPr>
          <p:cNvPicPr>
            <a:picLocks noChangeAspect="1"/>
          </p:cNvPicPr>
          <p:nvPr/>
        </p:nvPicPr>
        <p:blipFill>
          <a:blip r:embed="rId7">
            <a:lum bright="70000" contrast="-70000"/>
            <a:extLst>
              <a:ext uri="{28A0092B-C50C-407E-A947-70E740481C1C}">
                <a14:useLocalDpi xmlns:a14="http://schemas.microsoft.com/office/drawing/2010/main" val="0"/>
              </a:ext>
            </a:extLst>
          </a:blip>
          <a:stretch>
            <a:fillRect/>
          </a:stretch>
        </p:blipFill>
        <p:spPr>
          <a:xfrm>
            <a:off x="414315" y="277511"/>
            <a:ext cx="4790885" cy="4790885"/>
          </a:xfrm>
          <a:prstGeom prst="rect">
            <a:avLst/>
          </a:prstGeom>
        </p:spPr>
      </p:pic>
      <p:sp>
        <p:nvSpPr>
          <p:cNvPr id="5" name="Oval 4">
            <a:extLst>
              <a:ext uri="{FF2B5EF4-FFF2-40B4-BE49-F238E27FC236}">
                <a16:creationId xmlns:a16="http://schemas.microsoft.com/office/drawing/2014/main" id="{30E15094-6B75-9071-8A4F-48D6DD83C0F4}"/>
              </a:ext>
            </a:extLst>
          </p:cNvPr>
          <p:cNvSpPr/>
          <p:nvPr/>
        </p:nvSpPr>
        <p:spPr>
          <a:xfrm>
            <a:off x="1213561" y="1004816"/>
            <a:ext cx="3251939" cy="3251939"/>
          </a:xfrm>
          <a:prstGeom prst="ellipse">
            <a:avLst/>
          </a:prstGeom>
          <a:solidFill>
            <a:srgbClr val="791B45"/>
          </a:solidFill>
          <a:ln w="76200">
            <a:solidFill>
              <a:srgbClr val="E56600"/>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3600" dirty="0">
                <a:solidFill>
                  <a:schemeClr val="bg1"/>
                </a:solidFill>
                <a:latin typeface="Museo Slab 900" panose="02000000000000000000" pitchFamily="50" charset="0"/>
              </a:rPr>
              <a:t>Planning</a:t>
            </a:r>
            <a:endParaRPr lang="en-GB" sz="3600" dirty="0">
              <a:solidFill>
                <a:schemeClr val="bg1"/>
              </a:solidFill>
            </a:endParaRPr>
          </a:p>
        </p:txBody>
      </p:sp>
      <p:sp>
        <p:nvSpPr>
          <p:cNvPr id="15" name="TextBox 14">
            <a:extLst>
              <a:ext uri="{FF2B5EF4-FFF2-40B4-BE49-F238E27FC236}">
                <a16:creationId xmlns:a16="http://schemas.microsoft.com/office/drawing/2014/main" id="{A7E57EFE-BC44-E95A-A079-CF474EA4173B}"/>
              </a:ext>
            </a:extLst>
          </p:cNvPr>
          <p:cNvSpPr txBox="1"/>
          <p:nvPr/>
        </p:nvSpPr>
        <p:spPr>
          <a:xfrm>
            <a:off x="9839759" y="4801253"/>
            <a:ext cx="2141759" cy="707886"/>
          </a:xfrm>
          <a:prstGeom prst="rect">
            <a:avLst/>
          </a:prstGeom>
          <a:noFill/>
        </p:spPr>
        <p:txBody>
          <a:bodyPr wrap="square" rtlCol="0">
            <a:spAutoFit/>
          </a:bodyPr>
          <a:lstStyle/>
          <a:p>
            <a:pPr algn="ctr"/>
            <a:r>
              <a:rPr lang="en-GB" sz="2000" b="1" dirty="0">
                <a:solidFill>
                  <a:srgbClr val="00B050"/>
                </a:solidFill>
                <a:latin typeface="Ink Free" panose="03080402000500000000" pitchFamily="66" charset="0"/>
              </a:rPr>
              <a:t>What recipes shall we make?</a:t>
            </a:r>
          </a:p>
        </p:txBody>
      </p:sp>
      <p:sp>
        <p:nvSpPr>
          <p:cNvPr id="19" name="TextBox 18">
            <a:extLst>
              <a:ext uri="{FF2B5EF4-FFF2-40B4-BE49-F238E27FC236}">
                <a16:creationId xmlns:a16="http://schemas.microsoft.com/office/drawing/2014/main" id="{D9318537-DAC9-25E2-ECD3-79379378663A}"/>
              </a:ext>
            </a:extLst>
          </p:cNvPr>
          <p:cNvSpPr txBox="1"/>
          <p:nvPr/>
        </p:nvSpPr>
        <p:spPr>
          <a:xfrm>
            <a:off x="6073891" y="2564461"/>
            <a:ext cx="2309473" cy="707886"/>
          </a:xfrm>
          <a:prstGeom prst="rect">
            <a:avLst/>
          </a:prstGeom>
          <a:noFill/>
        </p:spPr>
        <p:txBody>
          <a:bodyPr wrap="square" rtlCol="0">
            <a:spAutoFit/>
          </a:bodyPr>
          <a:lstStyle/>
          <a:p>
            <a:pPr algn="ctr"/>
            <a:r>
              <a:rPr lang="en-GB" sz="2000" b="1" dirty="0">
                <a:solidFill>
                  <a:srgbClr val="00B050"/>
                </a:solidFill>
                <a:latin typeface="Ink Free" panose="03080402000500000000" pitchFamily="66" charset="0"/>
              </a:rPr>
              <a:t>What ingredients are in season?</a:t>
            </a:r>
          </a:p>
        </p:txBody>
      </p:sp>
      <p:sp>
        <p:nvSpPr>
          <p:cNvPr id="22" name="TextBox 21">
            <a:extLst>
              <a:ext uri="{FF2B5EF4-FFF2-40B4-BE49-F238E27FC236}">
                <a16:creationId xmlns:a16="http://schemas.microsoft.com/office/drawing/2014/main" id="{92CE1EAE-69D7-444A-21F9-F99956291996}"/>
              </a:ext>
            </a:extLst>
          </p:cNvPr>
          <p:cNvSpPr txBox="1"/>
          <p:nvPr/>
        </p:nvSpPr>
        <p:spPr>
          <a:xfrm>
            <a:off x="8307775" y="1249985"/>
            <a:ext cx="3063969" cy="707886"/>
          </a:xfrm>
          <a:prstGeom prst="rect">
            <a:avLst/>
          </a:prstGeom>
          <a:noFill/>
        </p:spPr>
        <p:txBody>
          <a:bodyPr wrap="square" rtlCol="0">
            <a:spAutoFit/>
          </a:bodyPr>
          <a:lstStyle/>
          <a:p>
            <a:pPr algn="ctr"/>
            <a:r>
              <a:rPr lang="en-GB" sz="2000" b="1" dirty="0">
                <a:solidFill>
                  <a:srgbClr val="00B050"/>
                </a:solidFill>
                <a:latin typeface="Ink Free" panose="03080402000500000000" pitchFamily="66" charset="0"/>
              </a:rPr>
              <a:t>What can we grow to eat for celebration lunch?</a:t>
            </a:r>
          </a:p>
        </p:txBody>
      </p:sp>
      <p:pic>
        <p:nvPicPr>
          <p:cNvPr id="38" name="Picture 37" descr="A white and brown shovel&#10;&#10;Description automatically generated">
            <a:extLst>
              <a:ext uri="{FF2B5EF4-FFF2-40B4-BE49-F238E27FC236}">
                <a16:creationId xmlns:a16="http://schemas.microsoft.com/office/drawing/2014/main" id="{07B0DA50-8767-E227-DB12-43B23D0D7C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4904" flipH="1">
            <a:off x="5059823" y="1578321"/>
            <a:ext cx="1400825" cy="700413"/>
          </a:xfrm>
          <a:prstGeom prst="rect">
            <a:avLst/>
          </a:prstGeom>
        </p:spPr>
      </p:pic>
      <p:pic>
        <p:nvPicPr>
          <p:cNvPr id="11" name="Picture 10" descr="A close up of a plant&#10;&#10;Description automatically generated">
            <a:extLst>
              <a:ext uri="{FF2B5EF4-FFF2-40B4-BE49-F238E27FC236}">
                <a16:creationId xmlns:a16="http://schemas.microsoft.com/office/drawing/2014/main" id="{D73DC351-ED63-0ED9-8D71-FB8E2D2BA0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10702" y="-203644"/>
            <a:ext cx="1573838" cy="1573838"/>
          </a:xfrm>
          <a:prstGeom prst="rect">
            <a:avLst/>
          </a:prstGeom>
        </p:spPr>
      </p:pic>
      <p:pic>
        <p:nvPicPr>
          <p:cNvPr id="20" name="Picture 19" descr="A bunch of grapes with green leaves&#10;&#10;Description automatically generated">
            <a:extLst>
              <a:ext uri="{FF2B5EF4-FFF2-40B4-BE49-F238E27FC236}">
                <a16:creationId xmlns:a16="http://schemas.microsoft.com/office/drawing/2014/main" id="{1A99B539-BD29-2547-4D07-11CA5C1C08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359215" y="2494379"/>
            <a:ext cx="828693" cy="809918"/>
          </a:xfrm>
          <a:prstGeom prst="rect">
            <a:avLst/>
          </a:prstGeom>
        </p:spPr>
      </p:pic>
      <p:grpSp>
        <p:nvGrpSpPr>
          <p:cNvPr id="53" name="Group 52">
            <a:extLst>
              <a:ext uri="{FF2B5EF4-FFF2-40B4-BE49-F238E27FC236}">
                <a16:creationId xmlns:a16="http://schemas.microsoft.com/office/drawing/2014/main" id="{57F30FF9-387C-CC15-266E-22E83054B23E}"/>
              </a:ext>
            </a:extLst>
          </p:cNvPr>
          <p:cNvGrpSpPr/>
          <p:nvPr/>
        </p:nvGrpSpPr>
        <p:grpSpPr>
          <a:xfrm>
            <a:off x="5147046" y="3599461"/>
            <a:ext cx="1315992" cy="1969594"/>
            <a:chOff x="4603842" y="3599461"/>
            <a:chExt cx="1315992" cy="1969594"/>
          </a:xfrm>
        </p:grpSpPr>
        <p:pic>
          <p:nvPicPr>
            <p:cNvPr id="3" name="Picture 2" descr="A brown and black shoe print&#10;&#10;Description automatically generated">
              <a:extLst>
                <a:ext uri="{FF2B5EF4-FFF2-40B4-BE49-F238E27FC236}">
                  <a16:creationId xmlns:a16="http://schemas.microsoft.com/office/drawing/2014/main" id="{96D70E05-1FFA-6830-3B26-8DB45CBF2877}"/>
                </a:ext>
              </a:extLst>
            </p:cNvPr>
            <p:cNvPicPr>
              <a:picLocks noChangeAspect="1"/>
            </p:cNvPicPr>
            <p:nvPr/>
          </p:nvPicPr>
          <p:blipFill>
            <a:blip r:embed="rId10">
              <a:duotone>
                <a:schemeClr val="accent6">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rot="703479">
              <a:off x="4726560" y="4973530"/>
              <a:ext cx="297763" cy="595525"/>
            </a:xfrm>
            <a:prstGeom prst="rect">
              <a:avLst/>
            </a:prstGeom>
          </p:spPr>
        </p:pic>
        <p:pic>
          <p:nvPicPr>
            <p:cNvPr id="6" name="Picture 5" descr="A brown and black shoe print&#10;&#10;Description automatically generated">
              <a:extLst>
                <a:ext uri="{FF2B5EF4-FFF2-40B4-BE49-F238E27FC236}">
                  <a16:creationId xmlns:a16="http://schemas.microsoft.com/office/drawing/2014/main" id="{AA011642-6DC6-D332-A742-BB49236AEFE1}"/>
                </a:ext>
              </a:extLst>
            </p:cNvPr>
            <p:cNvPicPr>
              <a:picLocks noChangeAspect="1"/>
            </p:cNvPicPr>
            <p:nvPr/>
          </p:nvPicPr>
          <p:blipFill>
            <a:blip r:embed="rId10">
              <a:duotone>
                <a:schemeClr val="accent6">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rot="2521486">
              <a:off x="5163320" y="4040191"/>
              <a:ext cx="297763" cy="595525"/>
            </a:xfrm>
            <a:prstGeom prst="rect">
              <a:avLst/>
            </a:prstGeom>
          </p:spPr>
        </p:pic>
        <p:pic>
          <p:nvPicPr>
            <p:cNvPr id="7" name="Picture 6" descr="A brown and black shoe print&#10;&#10;Description automatically generated">
              <a:extLst>
                <a:ext uri="{FF2B5EF4-FFF2-40B4-BE49-F238E27FC236}">
                  <a16:creationId xmlns:a16="http://schemas.microsoft.com/office/drawing/2014/main" id="{0F5C4CD3-1031-90A7-21ED-F7AF16130F9F}"/>
                </a:ext>
              </a:extLst>
            </p:cNvPr>
            <p:cNvPicPr>
              <a:picLocks noChangeAspect="1"/>
            </p:cNvPicPr>
            <p:nvPr/>
          </p:nvPicPr>
          <p:blipFill>
            <a:blip r:embed="rId10">
              <a:duotone>
                <a:schemeClr val="accent6">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rot="1601200" flipH="1">
              <a:off x="4603842" y="4306913"/>
              <a:ext cx="297763" cy="595525"/>
            </a:xfrm>
            <a:prstGeom prst="rect">
              <a:avLst/>
            </a:prstGeom>
          </p:spPr>
        </p:pic>
        <p:pic>
          <p:nvPicPr>
            <p:cNvPr id="14" name="Picture 13" descr="A brown and black shoe print&#10;&#10;Description automatically generated">
              <a:extLst>
                <a:ext uri="{FF2B5EF4-FFF2-40B4-BE49-F238E27FC236}">
                  <a16:creationId xmlns:a16="http://schemas.microsoft.com/office/drawing/2014/main" id="{3CF8564D-4E1E-3F38-79C5-33CC9267E955}"/>
                </a:ext>
              </a:extLst>
            </p:cNvPr>
            <p:cNvPicPr>
              <a:picLocks noChangeAspect="1"/>
            </p:cNvPicPr>
            <p:nvPr/>
          </p:nvPicPr>
          <p:blipFill>
            <a:blip r:embed="rId10">
              <a:duotone>
                <a:schemeClr val="accent6">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rot="4068407" flipH="1">
              <a:off x="5473190" y="3450580"/>
              <a:ext cx="297763" cy="595525"/>
            </a:xfrm>
            <a:prstGeom prst="rect">
              <a:avLst/>
            </a:prstGeom>
          </p:spPr>
        </p:pic>
      </p:grpSp>
      <p:grpSp>
        <p:nvGrpSpPr>
          <p:cNvPr id="40" name="Group 39">
            <a:extLst>
              <a:ext uri="{FF2B5EF4-FFF2-40B4-BE49-F238E27FC236}">
                <a16:creationId xmlns:a16="http://schemas.microsoft.com/office/drawing/2014/main" id="{123FA436-CBE9-FDCD-9268-512343FC7C4E}"/>
              </a:ext>
            </a:extLst>
          </p:cNvPr>
          <p:cNvGrpSpPr/>
          <p:nvPr/>
        </p:nvGrpSpPr>
        <p:grpSpPr>
          <a:xfrm rot="710361">
            <a:off x="6232319" y="4490582"/>
            <a:ext cx="1514271" cy="2126873"/>
            <a:chOff x="5849624" y="4390815"/>
            <a:chExt cx="1514271" cy="2126873"/>
          </a:xfrm>
        </p:grpSpPr>
        <p:pic>
          <p:nvPicPr>
            <p:cNvPr id="17" name="Picture 16" descr="A yellow and orange leaves&#10;&#10;Description automatically generated">
              <a:extLst>
                <a:ext uri="{FF2B5EF4-FFF2-40B4-BE49-F238E27FC236}">
                  <a16:creationId xmlns:a16="http://schemas.microsoft.com/office/drawing/2014/main" id="{97EE8C66-16B3-B5F8-E968-26B976E4F08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231702">
              <a:off x="5849624" y="5843411"/>
              <a:ext cx="1348554" cy="674277"/>
            </a:xfrm>
            <a:prstGeom prst="rect">
              <a:avLst/>
            </a:prstGeom>
          </p:spPr>
        </p:pic>
        <p:pic>
          <p:nvPicPr>
            <p:cNvPr id="18" name="Picture 17" descr="A yellow and orange leaves&#10;&#10;Description automatically generated">
              <a:extLst>
                <a:ext uri="{FF2B5EF4-FFF2-40B4-BE49-F238E27FC236}">
                  <a16:creationId xmlns:a16="http://schemas.microsoft.com/office/drawing/2014/main" id="{4803411A-F455-2E89-B2FE-66F9FF05CB8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5283565">
              <a:off x="6352480" y="4727953"/>
              <a:ext cx="1348554" cy="674277"/>
            </a:xfrm>
            <a:prstGeom prst="rect">
              <a:avLst/>
            </a:prstGeom>
          </p:spPr>
        </p:pic>
      </p:grpSp>
      <p:pic>
        <p:nvPicPr>
          <p:cNvPr id="21" name="Picture 20" descr="A bunch of grapes with green leaves&#10;&#10;Description automatically generated">
            <a:extLst>
              <a:ext uri="{FF2B5EF4-FFF2-40B4-BE49-F238E27FC236}">
                <a16:creationId xmlns:a16="http://schemas.microsoft.com/office/drawing/2014/main" id="{2459A497-533F-59A3-5279-0A168A04BA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2555" y="3470960"/>
            <a:ext cx="828693" cy="809918"/>
          </a:xfrm>
          <a:prstGeom prst="rect">
            <a:avLst/>
          </a:prstGeom>
        </p:spPr>
      </p:pic>
      <p:pic>
        <p:nvPicPr>
          <p:cNvPr id="24" name="Picture 23" descr="A bunch of grapes with green leaves&#10;&#10;Description automatically generated">
            <a:extLst>
              <a:ext uri="{FF2B5EF4-FFF2-40B4-BE49-F238E27FC236}">
                <a16:creationId xmlns:a16="http://schemas.microsoft.com/office/drawing/2014/main" id="{286CC871-39A9-7F24-D0A9-9D202AF79D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396452" y="3259910"/>
            <a:ext cx="828693" cy="809918"/>
          </a:xfrm>
          <a:prstGeom prst="rect">
            <a:avLst/>
          </a:prstGeom>
        </p:spPr>
      </p:pic>
      <p:grpSp>
        <p:nvGrpSpPr>
          <p:cNvPr id="27" name="Group 26">
            <a:extLst>
              <a:ext uri="{FF2B5EF4-FFF2-40B4-BE49-F238E27FC236}">
                <a16:creationId xmlns:a16="http://schemas.microsoft.com/office/drawing/2014/main" id="{97AA483F-5AAE-114E-980B-DFD16BC9562C}"/>
              </a:ext>
            </a:extLst>
          </p:cNvPr>
          <p:cNvGrpSpPr/>
          <p:nvPr/>
        </p:nvGrpSpPr>
        <p:grpSpPr>
          <a:xfrm>
            <a:off x="6799714" y="3655330"/>
            <a:ext cx="689332" cy="594031"/>
            <a:chOff x="7558450" y="3456697"/>
            <a:chExt cx="1133255" cy="976581"/>
          </a:xfrm>
        </p:grpSpPr>
        <p:pic>
          <p:nvPicPr>
            <p:cNvPr id="25" name="Picture 24" descr="A bunch of grapes with green leaves&#10;&#10;Description automatically generated">
              <a:extLst>
                <a:ext uri="{FF2B5EF4-FFF2-40B4-BE49-F238E27FC236}">
                  <a16:creationId xmlns:a16="http://schemas.microsoft.com/office/drawing/2014/main" id="{590005B7-0C30-38EF-E139-B2FA768BDD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63012" y="3623360"/>
              <a:ext cx="828693" cy="809918"/>
            </a:xfrm>
            <a:prstGeom prst="rect">
              <a:avLst/>
            </a:prstGeom>
          </p:spPr>
        </p:pic>
        <p:pic>
          <p:nvPicPr>
            <p:cNvPr id="26" name="Picture 25" descr="A bunch of grapes with green leaves&#10;&#10;Description automatically generated">
              <a:extLst>
                <a:ext uri="{FF2B5EF4-FFF2-40B4-BE49-F238E27FC236}">
                  <a16:creationId xmlns:a16="http://schemas.microsoft.com/office/drawing/2014/main" id="{29A47677-7DE1-14A1-2010-FF514AFFFA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558450" y="3456697"/>
              <a:ext cx="828693" cy="809918"/>
            </a:xfrm>
            <a:prstGeom prst="rect">
              <a:avLst/>
            </a:prstGeom>
          </p:spPr>
        </p:pic>
      </p:grpSp>
      <p:grpSp>
        <p:nvGrpSpPr>
          <p:cNvPr id="30" name="Group 29">
            <a:extLst>
              <a:ext uri="{FF2B5EF4-FFF2-40B4-BE49-F238E27FC236}">
                <a16:creationId xmlns:a16="http://schemas.microsoft.com/office/drawing/2014/main" id="{23CAFEC8-DF93-AF0D-F916-1285A85929CC}"/>
              </a:ext>
            </a:extLst>
          </p:cNvPr>
          <p:cNvGrpSpPr/>
          <p:nvPr/>
        </p:nvGrpSpPr>
        <p:grpSpPr>
          <a:xfrm>
            <a:off x="6489780" y="4089858"/>
            <a:ext cx="550466" cy="492654"/>
            <a:chOff x="7558450" y="3456697"/>
            <a:chExt cx="1133255" cy="976581"/>
          </a:xfrm>
        </p:grpSpPr>
        <p:pic>
          <p:nvPicPr>
            <p:cNvPr id="31" name="Picture 30" descr="A bunch of grapes with green leaves&#10;&#10;Description automatically generated">
              <a:extLst>
                <a:ext uri="{FF2B5EF4-FFF2-40B4-BE49-F238E27FC236}">
                  <a16:creationId xmlns:a16="http://schemas.microsoft.com/office/drawing/2014/main" id="{AC19072C-1D45-A573-E8FB-44F2E282E9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63012" y="3623360"/>
              <a:ext cx="828693" cy="809918"/>
            </a:xfrm>
            <a:prstGeom prst="rect">
              <a:avLst/>
            </a:prstGeom>
          </p:spPr>
        </p:pic>
        <p:pic>
          <p:nvPicPr>
            <p:cNvPr id="32" name="Picture 31" descr="A bunch of grapes with green leaves&#10;&#10;Description automatically generated">
              <a:extLst>
                <a:ext uri="{FF2B5EF4-FFF2-40B4-BE49-F238E27FC236}">
                  <a16:creationId xmlns:a16="http://schemas.microsoft.com/office/drawing/2014/main" id="{93314E6D-A1F5-ABF0-3AE8-C63715B567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558450" y="3456697"/>
              <a:ext cx="828693" cy="809918"/>
            </a:xfrm>
            <a:prstGeom prst="rect">
              <a:avLst/>
            </a:prstGeom>
          </p:spPr>
        </p:pic>
      </p:grpSp>
      <p:sp>
        <p:nvSpPr>
          <p:cNvPr id="35" name="TextBox 34">
            <a:extLst>
              <a:ext uri="{FF2B5EF4-FFF2-40B4-BE49-F238E27FC236}">
                <a16:creationId xmlns:a16="http://schemas.microsoft.com/office/drawing/2014/main" id="{AED04009-1187-6E6F-E9AB-257A07432685}"/>
              </a:ext>
            </a:extLst>
          </p:cNvPr>
          <p:cNvSpPr txBox="1"/>
          <p:nvPr/>
        </p:nvSpPr>
        <p:spPr>
          <a:xfrm>
            <a:off x="7510727" y="5786117"/>
            <a:ext cx="3065261" cy="707886"/>
          </a:xfrm>
          <a:prstGeom prst="rect">
            <a:avLst/>
          </a:prstGeom>
          <a:noFill/>
        </p:spPr>
        <p:txBody>
          <a:bodyPr wrap="square" rtlCol="0">
            <a:spAutoFit/>
          </a:bodyPr>
          <a:lstStyle/>
          <a:p>
            <a:pPr algn="ctr"/>
            <a:r>
              <a:rPr lang="en-GB" sz="2000" b="1" dirty="0">
                <a:solidFill>
                  <a:srgbClr val="00B050"/>
                </a:solidFill>
                <a:latin typeface="Ink Free" panose="03080402000500000000" pitchFamily="66" charset="0"/>
              </a:rPr>
              <a:t>What exciting things could we do on a nature walk?</a:t>
            </a:r>
          </a:p>
        </p:txBody>
      </p:sp>
      <p:pic>
        <p:nvPicPr>
          <p:cNvPr id="37" name="Picture 36" descr="A red and white radish with green leaves&#10;&#10;Description automatically generated">
            <a:extLst>
              <a:ext uri="{FF2B5EF4-FFF2-40B4-BE49-F238E27FC236}">
                <a16:creationId xmlns:a16="http://schemas.microsoft.com/office/drawing/2014/main" id="{707CCBCD-9C57-D8C2-A5A5-F35AEBC873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2558" y="1728111"/>
            <a:ext cx="698110" cy="724721"/>
          </a:xfrm>
          <a:prstGeom prst="rect">
            <a:avLst/>
          </a:prstGeom>
        </p:spPr>
      </p:pic>
      <p:pic>
        <p:nvPicPr>
          <p:cNvPr id="48" name="Picture 47" descr="A wooden spoon with a black background&#10;&#10;Description automatically generated">
            <a:extLst>
              <a:ext uri="{FF2B5EF4-FFF2-40B4-BE49-F238E27FC236}">
                <a16:creationId xmlns:a16="http://schemas.microsoft.com/office/drawing/2014/main" id="{71DAFDF3-1F72-F57C-642D-F606A618E0B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4375732">
            <a:off x="8779899" y="4187288"/>
            <a:ext cx="763819" cy="1527638"/>
          </a:xfrm>
          <a:prstGeom prst="rect">
            <a:avLst/>
          </a:prstGeom>
        </p:spPr>
      </p:pic>
      <p:pic>
        <p:nvPicPr>
          <p:cNvPr id="46" name="Picture 45" descr="A black object with many wires&#10;&#10;Description automatically generated">
            <a:extLst>
              <a:ext uri="{FF2B5EF4-FFF2-40B4-BE49-F238E27FC236}">
                <a16:creationId xmlns:a16="http://schemas.microsoft.com/office/drawing/2014/main" id="{A691A5A1-28D9-146B-7BCF-88616680C4A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3663953">
            <a:off x="8631176" y="4061054"/>
            <a:ext cx="700225" cy="1400450"/>
          </a:xfrm>
          <a:prstGeom prst="rect">
            <a:avLst/>
          </a:prstGeom>
        </p:spPr>
      </p:pic>
      <p:sp>
        <p:nvSpPr>
          <p:cNvPr id="52" name="TextBox 51">
            <a:extLst>
              <a:ext uri="{FF2B5EF4-FFF2-40B4-BE49-F238E27FC236}">
                <a16:creationId xmlns:a16="http://schemas.microsoft.com/office/drawing/2014/main" id="{8F442D78-96AD-6021-1636-061695FD27A7}"/>
              </a:ext>
            </a:extLst>
          </p:cNvPr>
          <p:cNvSpPr txBox="1"/>
          <p:nvPr/>
        </p:nvSpPr>
        <p:spPr>
          <a:xfrm>
            <a:off x="727302" y="5944485"/>
            <a:ext cx="1519834" cy="707886"/>
          </a:xfrm>
          <a:prstGeom prst="rect">
            <a:avLst/>
          </a:prstGeom>
          <a:noFill/>
        </p:spPr>
        <p:txBody>
          <a:bodyPr wrap="square" rtlCol="0">
            <a:spAutoFit/>
          </a:bodyPr>
          <a:lstStyle/>
          <a:p>
            <a:pPr algn="ctr"/>
            <a:r>
              <a:rPr lang="en-GB" sz="2000" b="1" dirty="0">
                <a:solidFill>
                  <a:srgbClr val="00B050"/>
                </a:solidFill>
                <a:latin typeface="Ink Free" panose="03080402000500000000" pitchFamily="66" charset="0"/>
              </a:rPr>
              <a:t>Who shall we invite?</a:t>
            </a:r>
          </a:p>
        </p:txBody>
      </p:sp>
      <p:sp>
        <p:nvSpPr>
          <p:cNvPr id="2" name="Arc 1">
            <a:extLst>
              <a:ext uri="{FF2B5EF4-FFF2-40B4-BE49-F238E27FC236}">
                <a16:creationId xmlns:a16="http://schemas.microsoft.com/office/drawing/2014/main" id="{916718C2-E98D-C5BB-C08A-C4B28485741F}"/>
              </a:ext>
            </a:extLst>
          </p:cNvPr>
          <p:cNvSpPr/>
          <p:nvPr/>
        </p:nvSpPr>
        <p:spPr>
          <a:xfrm rot="3141296" flipV="1">
            <a:off x="1616082" y="5382374"/>
            <a:ext cx="1235059" cy="1066815"/>
          </a:xfrm>
          <a:prstGeom prst="arc">
            <a:avLst>
              <a:gd name="adj1" fmla="val 18441988"/>
              <a:gd name="adj2" fmla="val 1338884"/>
            </a:avLst>
          </a:prstGeom>
          <a:ln>
            <a:solidFill>
              <a:srgbClr val="791B45"/>
            </a:solidFill>
            <a:prstDash val="dash"/>
            <a:head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pic>
        <p:nvPicPr>
          <p:cNvPr id="34" name="Picture 33" descr="A black background with white lines&#10;&#10;Description automatically generated">
            <a:extLst>
              <a:ext uri="{FF2B5EF4-FFF2-40B4-BE49-F238E27FC236}">
                <a16:creationId xmlns:a16="http://schemas.microsoft.com/office/drawing/2014/main" id="{A30134B1-BA49-F671-494D-E0C6A879E6E5}"/>
              </a:ext>
            </a:extLst>
          </p:cNvPr>
          <p:cNvPicPr>
            <a:picLocks noChangeAspect="1"/>
          </p:cNvPicPr>
          <p:nvPr/>
        </p:nvPicPr>
        <p:blipFill>
          <a:blip r:embed="rId1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236400" y="5632782"/>
            <a:ext cx="786483" cy="596621"/>
          </a:xfrm>
          <a:prstGeom prst="rect">
            <a:avLst/>
          </a:prstGeom>
        </p:spPr>
      </p:pic>
      <p:sp>
        <p:nvSpPr>
          <p:cNvPr id="16" name="Arc 15">
            <a:extLst>
              <a:ext uri="{FF2B5EF4-FFF2-40B4-BE49-F238E27FC236}">
                <a16:creationId xmlns:a16="http://schemas.microsoft.com/office/drawing/2014/main" id="{66FEFC4A-178D-B6FA-27EF-765A057F8FF8}"/>
              </a:ext>
            </a:extLst>
          </p:cNvPr>
          <p:cNvSpPr/>
          <p:nvPr/>
        </p:nvSpPr>
        <p:spPr>
          <a:xfrm rot="17778565" flipV="1">
            <a:off x="7037204" y="5356941"/>
            <a:ext cx="1235059" cy="1066815"/>
          </a:xfrm>
          <a:prstGeom prst="arc">
            <a:avLst>
              <a:gd name="adj1" fmla="val 18441988"/>
              <a:gd name="adj2" fmla="val 1338884"/>
            </a:avLst>
          </a:prstGeom>
          <a:ln>
            <a:solidFill>
              <a:srgbClr val="791B45"/>
            </a:solidFill>
            <a:prstDash val="dash"/>
            <a:head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8" name="Arc 27">
            <a:extLst>
              <a:ext uri="{FF2B5EF4-FFF2-40B4-BE49-F238E27FC236}">
                <a16:creationId xmlns:a16="http://schemas.microsoft.com/office/drawing/2014/main" id="{CB9BE1DF-AC6F-EE28-ABF4-6B2523DDB44C}"/>
              </a:ext>
            </a:extLst>
          </p:cNvPr>
          <p:cNvSpPr/>
          <p:nvPr/>
        </p:nvSpPr>
        <p:spPr>
          <a:xfrm rot="15715638" flipV="1">
            <a:off x="7312850" y="1340211"/>
            <a:ext cx="1235059" cy="1066815"/>
          </a:xfrm>
          <a:prstGeom prst="arc">
            <a:avLst>
              <a:gd name="adj1" fmla="val 18441988"/>
              <a:gd name="adj2" fmla="val 1338884"/>
            </a:avLst>
          </a:prstGeom>
          <a:ln>
            <a:solidFill>
              <a:srgbClr val="791B45"/>
            </a:solidFill>
            <a:prstDash val="dash"/>
            <a:head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9" name="Arc 28">
            <a:extLst>
              <a:ext uri="{FF2B5EF4-FFF2-40B4-BE49-F238E27FC236}">
                <a16:creationId xmlns:a16="http://schemas.microsoft.com/office/drawing/2014/main" id="{A677EE41-BDA2-3EF2-A3FF-E97470F93952}"/>
              </a:ext>
            </a:extLst>
          </p:cNvPr>
          <p:cNvSpPr/>
          <p:nvPr/>
        </p:nvSpPr>
        <p:spPr>
          <a:xfrm rot="17778565" flipV="1">
            <a:off x="9368648" y="4370403"/>
            <a:ext cx="1235059" cy="1066815"/>
          </a:xfrm>
          <a:prstGeom prst="arc">
            <a:avLst>
              <a:gd name="adj1" fmla="val 18441988"/>
              <a:gd name="adj2" fmla="val 1338884"/>
            </a:avLst>
          </a:prstGeom>
          <a:ln>
            <a:solidFill>
              <a:srgbClr val="791B45"/>
            </a:solidFill>
            <a:prstDash val="dash"/>
            <a:head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33" name="Arc 32">
            <a:extLst>
              <a:ext uri="{FF2B5EF4-FFF2-40B4-BE49-F238E27FC236}">
                <a16:creationId xmlns:a16="http://schemas.microsoft.com/office/drawing/2014/main" id="{37B85E86-E28C-DB27-702F-DC8537DF14E5}"/>
              </a:ext>
            </a:extLst>
          </p:cNvPr>
          <p:cNvSpPr/>
          <p:nvPr/>
        </p:nvSpPr>
        <p:spPr>
          <a:xfrm rot="9495539">
            <a:off x="5756754" y="1654297"/>
            <a:ext cx="1235059" cy="1066815"/>
          </a:xfrm>
          <a:prstGeom prst="arc">
            <a:avLst>
              <a:gd name="adj1" fmla="val 18441988"/>
              <a:gd name="adj2" fmla="val 1338884"/>
            </a:avLst>
          </a:prstGeom>
          <a:ln>
            <a:solidFill>
              <a:srgbClr val="791B45"/>
            </a:solidFill>
            <a:prstDash val="dash"/>
            <a:head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623197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79DA716F-ECBC-2444-A65C-F8D0F20B5D49}"/>
              </a:ext>
            </a:extLst>
          </p:cNvPr>
          <p:cNvSpPr/>
          <p:nvPr/>
        </p:nvSpPr>
        <p:spPr>
          <a:xfrm>
            <a:off x="8005849" y="4425751"/>
            <a:ext cx="1922400" cy="1923474"/>
          </a:xfrm>
          <a:prstGeom prst="ellipse">
            <a:avLst/>
          </a:prstGeom>
          <a:solidFill>
            <a:schemeClr val="bg1"/>
          </a:solidFill>
          <a:ln w="38100">
            <a:solidFill>
              <a:srgbClr val="57B2E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lang="en-GB" sz="2200" b="1" dirty="0">
                <a:solidFill>
                  <a:srgbClr val="295A4D"/>
                </a:solidFill>
                <a:latin typeface="Museo Sans 500" panose="02000000000000000000" pitchFamily="50" charset="0"/>
              </a:rPr>
              <a:t>What is </a:t>
            </a:r>
            <a:br>
              <a:rPr lang="en-GB" sz="2200" b="1" dirty="0">
                <a:solidFill>
                  <a:srgbClr val="295A4D"/>
                </a:solidFill>
                <a:latin typeface="Museo Sans 500" panose="02000000000000000000" pitchFamily="50" charset="0"/>
              </a:rPr>
            </a:br>
            <a:r>
              <a:rPr lang="en-GB" sz="2200" b="1" dirty="0">
                <a:solidFill>
                  <a:srgbClr val="295A4D"/>
                </a:solidFill>
                <a:latin typeface="Museo Sans 500" panose="02000000000000000000" pitchFamily="50" charset="0"/>
              </a:rPr>
              <a:t>in season?</a:t>
            </a:r>
          </a:p>
        </p:txBody>
      </p:sp>
      <p:sp>
        <p:nvSpPr>
          <p:cNvPr id="26" name="Rectangle 25">
            <a:extLst>
              <a:ext uri="{FF2B5EF4-FFF2-40B4-BE49-F238E27FC236}">
                <a16:creationId xmlns:a16="http://schemas.microsoft.com/office/drawing/2014/main" id="{82D8B206-771E-4962-40FC-A268DFFAFAE8}"/>
              </a:ext>
            </a:extLst>
          </p:cNvPr>
          <p:cNvSpPr/>
          <p:nvPr/>
        </p:nvSpPr>
        <p:spPr>
          <a:xfrm>
            <a:off x="8283193" y="6092963"/>
            <a:ext cx="2093359" cy="5714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yellow and orange leaves&#10;&#10;Description automatically generated">
            <a:extLst>
              <a:ext uri="{FF2B5EF4-FFF2-40B4-BE49-F238E27FC236}">
                <a16:creationId xmlns:a16="http://schemas.microsoft.com/office/drawing/2014/main" id="{A1279538-3227-E6CB-0539-0A6D70D524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029587">
            <a:off x="9496818" y="5035636"/>
            <a:ext cx="1407407" cy="703704"/>
          </a:xfrm>
          <a:prstGeom prst="rect">
            <a:avLst/>
          </a:prstGeom>
        </p:spPr>
      </p:pic>
      <p:sp>
        <p:nvSpPr>
          <p:cNvPr id="23" name="Rectangle 22">
            <a:extLst>
              <a:ext uri="{FF2B5EF4-FFF2-40B4-BE49-F238E27FC236}">
                <a16:creationId xmlns:a16="http://schemas.microsoft.com/office/drawing/2014/main" id="{DAFEADCF-717A-8941-9639-9236D55430F8}"/>
              </a:ext>
            </a:extLst>
          </p:cNvPr>
          <p:cNvSpPr/>
          <p:nvPr/>
        </p:nvSpPr>
        <p:spPr>
          <a:xfrm>
            <a:off x="5489813" y="5937462"/>
            <a:ext cx="6155279" cy="769441"/>
          </a:xfrm>
          <a:prstGeom prst="rect">
            <a:avLst/>
          </a:prstGeom>
          <a:noFill/>
          <a:ln>
            <a:noFill/>
          </a:ln>
        </p:spPr>
        <p:txBody>
          <a:bodyPr wrap="square" lIns="91440" tIns="45720" rIns="91440" bIns="45720">
            <a:spAutoFit/>
          </a:bodyPr>
          <a:lstStyle/>
          <a:p>
            <a:pPr algn="ctr"/>
            <a:r>
              <a:rPr lang="en-US" sz="2400" b="1" dirty="0">
                <a:ln w="22225">
                  <a:noFill/>
                  <a:prstDash val="solid"/>
                </a:ln>
                <a:solidFill>
                  <a:srgbClr val="A0B100"/>
                </a:solidFill>
              </a:rPr>
              <a:t>Spring</a:t>
            </a:r>
            <a:r>
              <a:rPr lang="en-US" sz="2400" b="1" dirty="0">
                <a:ln w="22225">
                  <a:solidFill>
                    <a:schemeClr val="accent2"/>
                  </a:solidFill>
                  <a:prstDash val="solid"/>
                </a:ln>
                <a:solidFill>
                  <a:schemeClr val="accent2">
                    <a:lumMod val="40000"/>
                    <a:lumOff val="60000"/>
                  </a:schemeClr>
                </a:solidFill>
              </a:rPr>
              <a:t> </a:t>
            </a:r>
            <a:r>
              <a:rPr lang="en-US" sz="2000" b="1" dirty="0">
                <a:ln w="22225">
                  <a:solidFill>
                    <a:srgbClr val="EBA800"/>
                  </a:solidFill>
                  <a:prstDash val="solid"/>
                </a:ln>
                <a:solidFill>
                  <a:srgbClr val="F0F0F0"/>
                </a:solidFill>
              </a:rPr>
              <a:t>:</a:t>
            </a:r>
            <a:r>
              <a:rPr lang="en-US" sz="2400" b="1" dirty="0">
                <a:ln w="22225">
                  <a:solidFill>
                    <a:schemeClr val="accent2"/>
                  </a:solidFill>
                  <a:prstDash val="solid"/>
                </a:ln>
                <a:solidFill>
                  <a:schemeClr val="accent2">
                    <a:lumMod val="40000"/>
                    <a:lumOff val="60000"/>
                  </a:schemeClr>
                </a:solidFill>
              </a:rPr>
              <a:t> </a:t>
            </a:r>
            <a:r>
              <a:rPr lang="en-US" sz="2400" b="1" dirty="0">
                <a:ln w="22225">
                  <a:noFill/>
                  <a:prstDash val="solid"/>
                </a:ln>
                <a:solidFill>
                  <a:srgbClr val="E56600"/>
                </a:solidFill>
              </a:rPr>
              <a:t>Summer</a:t>
            </a:r>
            <a:r>
              <a:rPr lang="en-US" sz="2400" b="1" dirty="0">
                <a:ln w="22225">
                  <a:solidFill>
                    <a:srgbClr val="E56600"/>
                  </a:solidFill>
                  <a:prstDash val="solid"/>
                </a:ln>
                <a:solidFill>
                  <a:srgbClr val="E56600"/>
                </a:solidFill>
              </a:rPr>
              <a:t> </a:t>
            </a:r>
            <a:r>
              <a:rPr lang="en-US" sz="2000" b="1" dirty="0">
                <a:ln w="22225">
                  <a:solidFill>
                    <a:srgbClr val="EBA800"/>
                  </a:solidFill>
                  <a:prstDash val="solid"/>
                </a:ln>
                <a:solidFill>
                  <a:srgbClr val="F0F0F0"/>
                </a:solidFill>
              </a:rPr>
              <a:t>:</a:t>
            </a:r>
            <a:r>
              <a:rPr lang="en-US" sz="2800" b="1" dirty="0">
                <a:ln w="22225">
                  <a:solidFill>
                    <a:schemeClr val="accent2"/>
                  </a:solidFill>
                  <a:prstDash val="solid"/>
                </a:ln>
                <a:solidFill>
                  <a:schemeClr val="accent2">
                    <a:lumMod val="40000"/>
                    <a:lumOff val="60000"/>
                  </a:schemeClr>
                </a:solidFill>
              </a:rPr>
              <a:t>  </a:t>
            </a:r>
            <a:r>
              <a:rPr lang="en-US" sz="4400" b="1" dirty="0">
                <a:ln w="22225">
                  <a:solidFill>
                    <a:srgbClr val="791B45"/>
                  </a:solidFill>
                  <a:prstDash val="solid"/>
                </a:ln>
                <a:solidFill>
                  <a:srgbClr val="791B45"/>
                </a:solidFill>
              </a:rPr>
              <a:t>Autumn</a:t>
            </a:r>
            <a:r>
              <a:rPr lang="en-US" sz="2800" b="1" dirty="0">
                <a:ln w="22225">
                  <a:solidFill>
                    <a:schemeClr val="accent2"/>
                  </a:solidFill>
                  <a:prstDash val="solid"/>
                </a:ln>
                <a:solidFill>
                  <a:srgbClr val="791B45"/>
                </a:solidFill>
              </a:rPr>
              <a:t> </a:t>
            </a:r>
            <a:r>
              <a:rPr lang="en-US" sz="2000" b="1" dirty="0">
                <a:ln w="22225">
                  <a:solidFill>
                    <a:srgbClr val="EBA800"/>
                  </a:solidFill>
                  <a:prstDash val="solid"/>
                </a:ln>
                <a:solidFill>
                  <a:srgbClr val="F0F0F0"/>
                </a:solidFill>
              </a:rPr>
              <a:t>:</a:t>
            </a:r>
            <a:r>
              <a:rPr lang="en-US" sz="2800" b="1" dirty="0">
                <a:ln w="22225">
                  <a:solidFill>
                    <a:schemeClr val="accent2"/>
                  </a:solidFill>
                  <a:prstDash val="solid"/>
                </a:ln>
                <a:solidFill>
                  <a:schemeClr val="accent2">
                    <a:lumMod val="40000"/>
                    <a:lumOff val="60000"/>
                  </a:schemeClr>
                </a:solidFill>
              </a:rPr>
              <a:t> </a:t>
            </a:r>
            <a:r>
              <a:rPr lang="en-US" sz="2000" b="1" dirty="0">
                <a:ln w="22225">
                  <a:noFill/>
                  <a:prstDash val="solid"/>
                </a:ln>
                <a:solidFill>
                  <a:srgbClr val="57B2E1"/>
                </a:solidFill>
              </a:rPr>
              <a:t>Winter</a:t>
            </a:r>
            <a:endParaRPr lang="en-US" sz="2800" b="1" cap="none" spc="0" dirty="0">
              <a:ln w="22225">
                <a:noFill/>
                <a:prstDash val="solid"/>
              </a:ln>
              <a:solidFill>
                <a:srgbClr val="57B2E1"/>
              </a:solidFill>
              <a:effectLst/>
            </a:endParaRPr>
          </a:p>
        </p:txBody>
      </p:sp>
      <p:sp>
        <p:nvSpPr>
          <p:cNvPr id="29" name="TextBox 28">
            <a:extLst>
              <a:ext uri="{FF2B5EF4-FFF2-40B4-BE49-F238E27FC236}">
                <a16:creationId xmlns:a16="http://schemas.microsoft.com/office/drawing/2014/main" id="{CFB8A810-10C6-7690-EEB2-38E662469585}"/>
              </a:ext>
            </a:extLst>
          </p:cNvPr>
          <p:cNvSpPr txBox="1"/>
          <p:nvPr/>
        </p:nvSpPr>
        <p:spPr>
          <a:xfrm>
            <a:off x="-108377" y="1800314"/>
            <a:ext cx="1799827" cy="707886"/>
          </a:xfrm>
          <a:prstGeom prst="rect">
            <a:avLst/>
          </a:prstGeom>
          <a:noFill/>
        </p:spPr>
        <p:txBody>
          <a:bodyPr wrap="square" rtlCol="0">
            <a:spAutoFit/>
          </a:bodyPr>
          <a:lstStyle/>
          <a:p>
            <a:pPr algn="ctr"/>
            <a:r>
              <a:rPr lang="en-GB" sz="2000" b="1" dirty="0">
                <a:solidFill>
                  <a:srgbClr val="00B050"/>
                </a:solidFill>
                <a:latin typeface="Ink Free" panose="03080402000500000000" pitchFamily="66" charset="0"/>
              </a:rPr>
              <a:t>On the windowsill?</a:t>
            </a:r>
          </a:p>
        </p:txBody>
      </p:sp>
      <p:sp>
        <p:nvSpPr>
          <p:cNvPr id="35" name="TextBox 34">
            <a:extLst>
              <a:ext uri="{FF2B5EF4-FFF2-40B4-BE49-F238E27FC236}">
                <a16:creationId xmlns:a16="http://schemas.microsoft.com/office/drawing/2014/main" id="{AED04009-1187-6E6F-E9AB-257A07432685}"/>
              </a:ext>
            </a:extLst>
          </p:cNvPr>
          <p:cNvSpPr txBox="1"/>
          <p:nvPr/>
        </p:nvSpPr>
        <p:spPr>
          <a:xfrm>
            <a:off x="2460928" y="457720"/>
            <a:ext cx="1799827" cy="707886"/>
          </a:xfrm>
          <a:prstGeom prst="rect">
            <a:avLst/>
          </a:prstGeom>
          <a:noFill/>
        </p:spPr>
        <p:txBody>
          <a:bodyPr wrap="square" rtlCol="0">
            <a:spAutoFit/>
          </a:bodyPr>
          <a:lstStyle/>
          <a:p>
            <a:pPr algn="ctr"/>
            <a:r>
              <a:rPr lang="en-GB" sz="2000" b="1" dirty="0">
                <a:solidFill>
                  <a:srgbClr val="00B050"/>
                </a:solidFill>
                <a:latin typeface="Ink Free" panose="03080402000500000000" pitchFamily="66" charset="0"/>
              </a:rPr>
              <a:t>In our school grounds?</a:t>
            </a:r>
          </a:p>
        </p:txBody>
      </p:sp>
      <p:sp>
        <p:nvSpPr>
          <p:cNvPr id="3" name="Arc 2">
            <a:extLst>
              <a:ext uri="{FF2B5EF4-FFF2-40B4-BE49-F238E27FC236}">
                <a16:creationId xmlns:a16="http://schemas.microsoft.com/office/drawing/2014/main" id="{D52C5E7C-0513-9F39-9F04-0AC4FB733801}"/>
              </a:ext>
            </a:extLst>
          </p:cNvPr>
          <p:cNvSpPr/>
          <p:nvPr/>
        </p:nvSpPr>
        <p:spPr>
          <a:xfrm rot="162830">
            <a:off x="9381710" y="5776604"/>
            <a:ext cx="858788" cy="1007100"/>
          </a:xfrm>
          <a:prstGeom prst="arc">
            <a:avLst>
              <a:gd name="adj1" fmla="val 16966222"/>
              <a:gd name="adj2" fmla="val 20427283"/>
            </a:avLst>
          </a:prstGeom>
          <a:ln>
            <a:solidFill>
              <a:srgbClr val="295B4D"/>
            </a:solidFill>
            <a:prstDash val="dash"/>
            <a:head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9" name="Oval 8">
            <a:extLst>
              <a:ext uri="{FF2B5EF4-FFF2-40B4-BE49-F238E27FC236}">
                <a16:creationId xmlns:a16="http://schemas.microsoft.com/office/drawing/2014/main" id="{B2584CF8-EF03-F30C-D36C-07C0FCAD7631}"/>
              </a:ext>
            </a:extLst>
          </p:cNvPr>
          <p:cNvSpPr/>
          <p:nvPr/>
        </p:nvSpPr>
        <p:spPr>
          <a:xfrm>
            <a:off x="1780269" y="3773025"/>
            <a:ext cx="1922400" cy="1923474"/>
          </a:xfrm>
          <a:prstGeom prst="ellipse">
            <a:avLst/>
          </a:prstGeom>
          <a:solidFill>
            <a:schemeClr val="bg1"/>
          </a:solidFill>
          <a:ln w="38100">
            <a:solidFill>
              <a:srgbClr val="57B2E1"/>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2200" b="1" dirty="0">
                <a:solidFill>
                  <a:srgbClr val="295A4D"/>
                </a:solidFill>
                <a:latin typeface="Museo Sans 500" panose="02000000000000000000" pitchFamily="50" charset="0"/>
              </a:rPr>
              <a:t>What can we grow?</a:t>
            </a: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53E7FC70-BB36-AE2B-966E-DEC264335FB7}"/>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3706336" y="893062"/>
            <a:ext cx="4790885" cy="4790885"/>
          </a:xfrm>
          <a:prstGeom prst="rect">
            <a:avLst/>
          </a:prstGeom>
        </p:spPr>
      </p:pic>
      <p:sp>
        <p:nvSpPr>
          <p:cNvPr id="8" name="Oval 7">
            <a:extLst>
              <a:ext uri="{FF2B5EF4-FFF2-40B4-BE49-F238E27FC236}">
                <a16:creationId xmlns:a16="http://schemas.microsoft.com/office/drawing/2014/main" id="{CDDC6E62-17AC-2D1E-CBC7-7069FDB3F243}"/>
              </a:ext>
            </a:extLst>
          </p:cNvPr>
          <p:cNvSpPr/>
          <p:nvPr/>
        </p:nvSpPr>
        <p:spPr>
          <a:xfrm>
            <a:off x="8734189" y="2041536"/>
            <a:ext cx="1922400" cy="1922400"/>
          </a:xfrm>
          <a:prstGeom prst="ellipse">
            <a:avLst/>
          </a:prstGeom>
          <a:solidFill>
            <a:schemeClr val="bg1"/>
          </a:solidFill>
          <a:ln w="38100">
            <a:solidFill>
              <a:srgbClr val="57B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295A4D"/>
                </a:solidFill>
                <a:latin typeface="Museo Sans 500" panose="02000000000000000000" pitchFamily="50" charset="0"/>
              </a:rPr>
              <a:t>Linking to recipes</a:t>
            </a:r>
          </a:p>
        </p:txBody>
      </p:sp>
      <p:pic>
        <p:nvPicPr>
          <p:cNvPr id="12" name="Picture 11">
            <a:extLst>
              <a:ext uri="{FF2B5EF4-FFF2-40B4-BE49-F238E27FC236}">
                <a16:creationId xmlns:a16="http://schemas.microsoft.com/office/drawing/2014/main" id="{3BDCEAA0-A1B2-408A-4F35-EE2A9196C6BC}"/>
              </a:ext>
            </a:extLst>
          </p:cNvPr>
          <p:cNvPicPr>
            <a:picLocks noChangeAspect="1"/>
          </p:cNvPicPr>
          <p:nvPr/>
        </p:nvPicPr>
        <p:blipFill>
          <a:blip r:embed="rId5"/>
          <a:stretch>
            <a:fillRect/>
          </a:stretch>
        </p:blipFill>
        <p:spPr>
          <a:xfrm rot="486564">
            <a:off x="10289559" y="3199637"/>
            <a:ext cx="1265438" cy="1769844"/>
          </a:xfrm>
          <a:prstGeom prst="rect">
            <a:avLst/>
          </a:prstGeom>
          <a:ln>
            <a:solidFill>
              <a:schemeClr val="tx1"/>
            </a:solidFill>
          </a:ln>
        </p:spPr>
      </p:pic>
      <p:sp>
        <p:nvSpPr>
          <p:cNvPr id="51" name="Oval 50">
            <a:extLst>
              <a:ext uri="{FF2B5EF4-FFF2-40B4-BE49-F238E27FC236}">
                <a16:creationId xmlns:a16="http://schemas.microsoft.com/office/drawing/2014/main" id="{DAEDC45B-0EB4-AD5F-60D9-C74A1CBF0FA4}"/>
              </a:ext>
            </a:extLst>
          </p:cNvPr>
          <p:cNvSpPr/>
          <p:nvPr/>
        </p:nvSpPr>
        <p:spPr>
          <a:xfrm>
            <a:off x="1424351" y="1074706"/>
            <a:ext cx="1922400" cy="1923474"/>
          </a:xfrm>
          <a:prstGeom prst="ellipse">
            <a:avLst/>
          </a:prstGeom>
          <a:solidFill>
            <a:schemeClr val="bg1"/>
          </a:solidFill>
          <a:ln w="38100">
            <a:solidFill>
              <a:srgbClr val="57B2E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lang="en-GB" sz="2200" b="1" dirty="0">
                <a:solidFill>
                  <a:srgbClr val="295A4D"/>
                </a:solidFill>
                <a:latin typeface="Museo Sans 500" panose="02000000000000000000" pitchFamily="50" charset="0"/>
              </a:rPr>
              <a:t>Where can </a:t>
            </a:r>
            <a:br>
              <a:rPr lang="en-GB" sz="2200" b="1" dirty="0">
                <a:solidFill>
                  <a:srgbClr val="295A4D"/>
                </a:solidFill>
                <a:latin typeface="Museo Sans 500" panose="02000000000000000000" pitchFamily="50" charset="0"/>
              </a:rPr>
            </a:br>
            <a:r>
              <a:rPr lang="en-GB" sz="2200" b="1" dirty="0">
                <a:solidFill>
                  <a:srgbClr val="295A4D"/>
                </a:solidFill>
                <a:latin typeface="Museo Sans 500" panose="02000000000000000000" pitchFamily="50" charset="0"/>
              </a:rPr>
              <a:t>we grow?</a:t>
            </a:r>
          </a:p>
        </p:txBody>
      </p:sp>
      <p:sp>
        <p:nvSpPr>
          <p:cNvPr id="10" name="Oval 9">
            <a:extLst>
              <a:ext uri="{FF2B5EF4-FFF2-40B4-BE49-F238E27FC236}">
                <a16:creationId xmlns:a16="http://schemas.microsoft.com/office/drawing/2014/main" id="{AFB0ECC4-FBA7-071D-A2C1-74FE649468E6}"/>
              </a:ext>
            </a:extLst>
          </p:cNvPr>
          <p:cNvSpPr/>
          <p:nvPr/>
        </p:nvSpPr>
        <p:spPr>
          <a:xfrm>
            <a:off x="4470600" y="1646652"/>
            <a:ext cx="3250800" cy="3250800"/>
          </a:xfrm>
          <a:prstGeom prst="ellipse">
            <a:avLst/>
          </a:prstGeom>
          <a:solidFill>
            <a:srgbClr val="295A4D"/>
          </a:solidFill>
          <a:ln w="127000">
            <a:solidFill>
              <a:srgbClr val="57B2E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lang="en-GB" sz="4000" b="1" dirty="0">
                <a:solidFill>
                  <a:schemeClr val="bg1"/>
                </a:solidFill>
                <a:latin typeface="Museo Slab 900" panose="02000000000000000000" pitchFamily="50" charset="0"/>
              </a:rPr>
              <a:t>Growing</a:t>
            </a:r>
          </a:p>
        </p:txBody>
      </p:sp>
      <p:sp>
        <p:nvSpPr>
          <p:cNvPr id="4" name="Content Placeholder 2">
            <a:extLst>
              <a:ext uri="{FF2B5EF4-FFF2-40B4-BE49-F238E27FC236}">
                <a16:creationId xmlns:a16="http://schemas.microsoft.com/office/drawing/2014/main" id="{E0B0F4FA-7D3B-7318-B6D8-360417F63EEA}"/>
              </a:ext>
            </a:extLst>
          </p:cNvPr>
          <p:cNvSpPr txBox="1">
            <a:spLocks/>
          </p:cNvSpPr>
          <p:nvPr/>
        </p:nvSpPr>
        <p:spPr>
          <a:xfrm>
            <a:off x="826434" y="1099589"/>
            <a:ext cx="3422181" cy="171031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5200" dirty="0">
                <a:solidFill>
                  <a:srgbClr val="457184"/>
                </a:solidFill>
                <a:latin typeface="Museo Slab 900" panose="02000000000000000000" pitchFamily="50" charset="0"/>
              </a:rPr>
              <a:t> </a:t>
            </a:r>
            <a:br>
              <a:rPr lang="en-GB" sz="4100" dirty="0">
                <a:solidFill>
                  <a:srgbClr val="457184"/>
                </a:solidFill>
                <a:latin typeface="Museo Slab 900" panose="02000000000000000000" pitchFamily="50" charset="0"/>
              </a:rPr>
            </a:br>
            <a:endParaRPr lang="en-GB" sz="4100" dirty="0">
              <a:solidFill>
                <a:srgbClr val="457184"/>
              </a:solidFill>
              <a:latin typeface="Museo Slab 900" panose="02000000000000000000" pitchFamily="50" charset="0"/>
            </a:endParaRPr>
          </a:p>
        </p:txBody>
      </p:sp>
      <p:sp>
        <p:nvSpPr>
          <p:cNvPr id="19" name="TextBox 18">
            <a:extLst>
              <a:ext uri="{FF2B5EF4-FFF2-40B4-BE49-F238E27FC236}">
                <a16:creationId xmlns:a16="http://schemas.microsoft.com/office/drawing/2014/main" id="{D9318537-DAC9-25E2-ECD3-79379378663A}"/>
              </a:ext>
            </a:extLst>
          </p:cNvPr>
          <p:cNvSpPr txBox="1"/>
          <p:nvPr/>
        </p:nvSpPr>
        <p:spPr>
          <a:xfrm>
            <a:off x="504434" y="5244772"/>
            <a:ext cx="1034048" cy="400110"/>
          </a:xfrm>
          <a:prstGeom prst="rect">
            <a:avLst/>
          </a:prstGeom>
          <a:noFill/>
        </p:spPr>
        <p:txBody>
          <a:bodyPr wrap="square" rtlCol="0">
            <a:spAutoFit/>
          </a:bodyPr>
          <a:lstStyle/>
          <a:p>
            <a:pPr algn="ctr"/>
            <a:r>
              <a:rPr lang="en-GB" sz="2000" b="1" dirty="0">
                <a:solidFill>
                  <a:srgbClr val="00B050"/>
                </a:solidFill>
                <a:latin typeface="Ink Free" panose="03080402000500000000" pitchFamily="66" charset="0"/>
              </a:rPr>
              <a:t>Herbs?</a:t>
            </a:r>
          </a:p>
        </p:txBody>
      </p:sp>
      <p:sp>
        <p:nvSpPr>
          <p:cNvPr id="22" name="TextBox 21">
            <a:extLst>
              <a:ext uri="{FF2B5EF4-FFF2-40B4-BE49-F238E27FC236}">
                <a16:creationId xmlns:a16="http://schemas.microsoft.com/office/drawing/2014/main" id="{92CE1EAE-69D7-444A-21F9-F99956291996}"/>
              </a:ext>
            </a:extLst>
          </p:cNvPr>
          <p:cNvSpPr txBox="1"/>
          <p:nvPr/>
        </p:nvSpPr>
        <p:spPr>
          <a:xfrm>
            <a:off x="8153745" y="806820"/>
            <a:ext cx="2724660" cy="1015663"/>
          </a:xfrm>
          <a:prstGeom prst="rect">
            <a:avLst/>
          </a:prstGeom>
          <a:noFill/>
        </p:spPr>
        <p:txBody>
          <a:bodyPr wrap="square" rtlCol="0">
            <a:spAutoFit/>
          </a:bodyPr>
          <a:lstStyle/>
          <a:p>
            <a:pPr algn="ctr"/>
            <a:r>
              <a:rPr lang="en-GB" sz="2000" b="1" dirty="0">
                <a:solidFill>
                  <a:srgbClr val="00B050"/>
                </a:solidFill>
                <a:latin typeface="Ink Free" panose="03080402000500000000" pitchFamily="66" charset="0"/>
              </a:rPr>
              <a:t>What ingredients can we grow for our celebration lunch?</a:t>
            </a:r>
          </a:p>
        </p:txBody>
      </p:sp>
      <p:pic>
        <p:nvPicPr>
          <p:cNvPr id="38" name="Picture 37" descr="A white and brown shovel&#10;&#10;Description automatically generated">
            <a:extLst>
              <a:ext uri="{FF2B5EF4-FFF2-40B4-BE49-F238E27FC236}">
                <a16:creationId xmlns:a16="http://schemas.microsoft.com/office/drawing/2014/main" id="{07B0DA50-8767-E227-DB12-43B23D0D7C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755096">
            <a:off x="2104689" y="2551678"/>
            <a:ext cx="1400825" cy="700413"/>
          </a:xfrm>
          <a:prstGeom prst="rect">
            <a:avLst/>
          </a:prstGeom>
        </p:spPr>
      </p:pic>
      <p:pic>
        <p:nvPicPr>
          <p:cNvPr id="11" name="Picture 10" descr="A close up of a plant&#10;&#10;Description automatically generated">
            <a:extLst>
              <a:ext uri="{FF2B5EF4-FFF2-40B4-BE49-F238E27FC236}">
                <a16:creationId xmlns:a16="http://schemas.microsoft.com/office/drawing/2014/main" id="{D73DC351-ED63-0ED9-8D71-FB8E2D2BA0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0285" y="3595710"/>
            <a:ext cx="1361569" cy="1361569"/>
          </a:xfrm>
          <a:prstGeom prst="rect">
            <a:avLst/>
          </a:prstGeom>
        </p:spPr>
      </p:pic>
      <p:grpSp>
        <p:nvGrpSpPr>
          <p:cNvPr id="15" name="Group 14">
            <a:extLst>
              <a:ext uri="{FF2B5EF4-FFF2-40B4-BE49-F238E27FC236}">
                <a16:creationId xmlns:a16="http://schemas.microsoft.com/office/drawing/2014/main" id="{28F4675E-37BE-2A9E-66A2-0FAC92D4888D}"/>
              </a:ext>
            </a:extLst>
          </p:cNvPr>
          <p:cNvGrpSpPr/>
          <p:nvPr/>
        </p:nvGrpSpPr>
        <p:grpSpPr>
          <a:xfrm>
            <a:off x="3617152" y="5815965"/>
            <a:ext cx="1070323" cy="895621"/>
            <a:chOff x="3245928" y="4648386"/>
            <a:chExt cx="1070323" cy="895621"/>
          </a:xfrm>
        </p:grpSpPr>
        <p:pic>
          <p:nvPicPr>
            <p:cNvPr id="39" name="Picture 38" descr="A red and white radish with green leaves&#10;&#10;Description automatically generated">
              <a:extLst>
                <a:ext uri="{FF2B5EF4-FFF2-40B4-BE49-F238E27FC236}">
                  <a16:creationId xmlns:a16="http://schemas.microsoft.com/office/drawing/2014/main" id="{D5E59388-833D-8EEB-9D35-6A91FFB36A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214932">
              <a:off x="3245928" y="4648386"/>
              <a:ext cx="698110" cy="724721"/>
            </a:xfrm>
            <a:prstGeom prst="rect">
              <a:avLst/>
            </a:prstGeom>
          </p:spPr>
        </p:pic>
        <p:pic>
          <p:nvPicPr>
            <p:cNvPr id="37" name="Picture 36" descr="A red and white radish with green leaves&#10;&#10;Description automatically generated">
              <a:extLst>
                <a:ext uri="{FF2B5EF4-FFF2-40B4-BE49-F238E27FC236}">
                  <a16:creationId xmlns:a16="http://schemas.microsoft.com/office/drawing/2014/main" id="{707CCBCD-9C57-D8C2-A5A5-F35AEBC873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18141" y="4819286"/>
              <a:ext cx="698110" cy="724721"/>
            </a:xfrm>
            <a:prstGeom prst="rect">
              <a:avLst/>
            </a:prstGeom>
          </p:spPr>
        </p:pic>
      </p:grpSp>
      <p:sp>
        <p:nvSpPr>
          <p:cNvPr id="52" name="TextBox 51">
            <a:extLst>
              <a:ext uri="{FF2B5EF4-FFF2-40B4-BE49-F238E27FC236}">
                <a16:creationId xmlns:a16="http://schemas.microsoft.com/office/drawing/2014/main" id="{8F442D78-96AD-6021-1636-061695FD27A7}"/>
              </a:ext>
            </a:extLst>
          </p:cNvPr>
          <p:cNvSpPr txBox="1"/>
          <p:nvPr/>
        </p:nvSpPr>
        <p:spPr>
          <a:xfrm>
            <a:off x="1897504" y="5888322"/>
            <a:ext cx="1947757" cy="707886"/>
          </a:xfrm>
          <a:prstGeom prst="rect">
            <a:avLst/>
          </a:prstGeom>
          <a:noFill/>
        </p:spPr>
        <p:txBody>
          <a:bodyPr wrap="square" rtlCol="0">
            <a:spAutoFit/>
          </a:bodyPr>
          <a:lstStyle/>
          <a:p>
            <a:pPr algn="ctr"/>
            <a:r>
              <a:rPr lang="en-GB" sz="2000" b="1" dirty="0">
                <a:solidFill>
                  <a:srgbClr val="00B050"/>
                </a:solidFill>
                <a:latin typeface="Ink Free" panose="03080402000500000000" pitchFamily="66" charset="0"/>
              </a:rPr>
              <a:t>Quick-growing crops?</a:t>
            </a:r>
          </a:p>
        </p:txBody>
      </p:sp>
      <p:sp>
        <p:nvSpPr>
          <p:cNvPr id="42" name="Arc 41">
            <a:extLst>
              <a:ext uri="{FF2B5EF4-FFF2-40B4-BE49-F238E27FC236}">
                <a16:creationId xmlns:a16="http://schemas.microsoft.com/office/drawing/2014/main" id="{04810729-CB51-E1B0-FD04-F0AFE4DA3B99}"/>
              </a:ext>
            </a:extLst>
          </p:cNvPr>
          <p:cNvSpPr/>
          <p:nvPr/>
        </p:nvSpPr>
        <p:spPr>
          <a:xfrm rot="16582107">
            <a:off x="4770373" y="-544842"/>
            <a:ext cx="2861616" cy="4708664"/>
          </a:xfrm>
          <a:prstGeom prst="arc">
            <a:avLst>
              <a:gd name="adj1" fmla="val 17633084"/>
              <a:gd name="adj2" fmla="val 3871416"/>
            </a:avLst>
          </a:prstGeom>
          <a:ln>
            <a:solidFill>
              <a:srgbClr val="295B4D"/>
            </a:solidFill>
            <a:prstDash val="dash"/>
            <a:head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5" name="Arc 4">
            <a:extLst>
              <a:ext uri="{FF2B5EF4-FFF2-40B4-BE49-F238E27FC236}">
                <a16:creationId xmlns:a16="http://schemas.microsoft.com/office/drawing/2014/main" id="{6EFAE3B6-C500-C29B-D1BE-E2A9E90DDB57}"/>
              </a:ext>
            </a:extLst>
          </p:cNvPr>
          <p:cNvSpPr/>
          <p:nvPr/>
        </p:nvSpPr>
        <p:spPr>
          <a:xfrm rot="19378228" flipV="1">
            <a:off x="8643305" y="1238753"/>
            <a:ext cx="2532479" cy="2044014"/>
          </a:xfrm>
          <a:prstGeom prst="arc">
            <a:avLst>
              <a:gd name="adj1" fmla="val 17365882"/>
              <a:gd name="adj2" fmla="val 321552"/>
            </a:avLst>
          </a:prstGeom>
          <a:ln>
            <a:solidFill>
              <a:srgbClr val="295B4D"/>
            </a:solidFill>
            <a:prstDash val="dash"/>
            <a:head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pic>
        <p:nvPicPr>
          <p:cNvPr id="13" name="Picture 12">
            <a:extLst>
              <a:ext uri="{FF2B5EF4-FFF2-40B4-BE49-F238E27FC236}">
                <a16:creationId xmlns:a16="http://schemas.microsoft.com/office/drawing/2014/main" id="{F71D44AE-33F4-DDCE-AF14-057AB54494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8860" y="828225"/>
            <a:ext cx="749568" cy="811715"/>
          </a:xfrm>
          <a:prstGeom prst="rect">
            <a:avLst/>
          </a:prstGeom>
        </p:spPr>
      </p:pic>
      <p:pic>
        <p:nvPicPr>
          <p:cNvPr id="18" name="Picture 17">
            <a:extLst>
              <a:ext uri="{FF2B5EF4-FFF2-40B4-BE49-F238E27FC236}">
                <a16:creationId xmlns:a16="http://schemas.microsoft.com/office/drawing/2014/main" id="{2A5CD066-442F-B33B-4D61-D24DFA965C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3305" y="5867340"/>
            <a:ext cx="664939" cy="664939"/>
          </a:xfrm>
          <a:prstGeom prst="rect">
            <a:avLst/>
          </a:prstGeom>
        </p:spPr>
      </p:pic>
      <p:sp>
        <p:nvSpPr>
          <p:cNvPr id="14" name="Arc 13">
            <a:extLst>
              <a:ext uri="{FF2B5EF4-FFF2-40B4-BE49-F238E27FC236}">
                <a16:creationId xmlns:a16="http://schemas.microsoft.com/office/drawing/2014/main" id="{0910DC04-B1ED-2488-47FD-62ED72EDDCAD}"/>
              </a:ext>
            </a:extLst>
          </p:cNvPr>
          <p:cNvSpPr/>
          <p:nvPr/>
        </p:nvSpPr>
        <p:spPr>
          <a:xfrm rot="6074088" flipH="1" flipV="1">
            <a:off x="640201" y="4987397"/>
            <a:ext cx="2164053" cy="1642557"/>
          </a:xfrm>
          <a:prstGeom prst="arc">
            <a:avLst>
              <a:gd name="adj1" fmla="val 18283281"/>
              <a:gd name="adj2" fmla="val 20857592"/>
            </a:avLst>
          </a:prstGeom>
          <a:ln>
            <a:solidFill>
              <a:srgbClr val="295B4D"/>
            </a:solidFill>
            <a:prstDash val="dash"/>
            <a:head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6" name="Arc 15">
            <a:extLst>
              <a:ext uri="{FF2B5EF4-FFF2-40B4-BE49-F238E27FC236}">
                <a16:creationId xmlns:a16="http://schemas.microsoft.com/office/drawing/2014/main" id="{2B1F0364-5DF6-B93E-4020-4F04744E29F2}"/>
              </a:ext>
            </a:extLst>
          </p:cNvPr>
          <p:cNvSpPr/>
          <p:nvPr/>
        </p:nvSpPr>
        <p:spPr>
          <a:xfrm rot="2050206" flipH="1" flipV="1">
            <a:off x="2075778" y="4883295"/>
            <a:ext cx="1493424" cy="1642557"/>
          </a:xfrm>
          <a:prstGeom prst="arc">
            <a:avLst>
              <a:gd name="adj1" fmla="val 18283281"/>
              <a:gd name="adj2" fmla="val 20272675"/>
            </a:avLst>
          </a:prstGeom>
          <a:ln>
            <a:solidFill>
              <a:srgbClr val="295B4D"/>
            </a:solidFill>
            <a:prstDash val="dash"/>
            <a:head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1" name="Arc 20">
            <a:extLst>
              <a:ext uri="{FF2B5EF4-FFF2-40B4-BE49-F238E27FC236}">
                <a16:creationId xmlns:a16="http://schemas.microsoft.com/office/drawing/2014/main" id="{D9DCC448-1217-FC72-BF39-77BD76074D53}"/>
              </a:ext>
            </a:extLst>
          </p:cNvPr>
          <p:cNvSpPr/>
          <p:nvPr/>
        </p:nvSpPr>
        <p:spPr>
          <a:xfrm rot="5672355">
            <a:off x="4395599" y="1931532"/>
            <a:ext cx="2861616" cy="5272154"/>
          </a:xfrm>
          <a:prstGeom prst="arc">
            <a:avLst>
              <a:gd name="adj1" fmla="val 17633084"/>
              <a:gd name="adj2" fmla="val 3871416"/>
            </a:avLst>
          </a:prstGeom>
          <a:ln>
            <a:solidFill>
              <a:srgbClr val="295B4D"/>
            </a:solidFill>
            <a:prstDash val="dash"/>
            <a:head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4" name="Arc 23">
            <a:extLst>
              <a:ext uri="{FF2B5EF4-FFF2-40B4-BE49-F238E27FC236}">
                <a16:creationId xmlns:a16="http://schemas.microsoft.com/office/drawing/2014/main" id="{971865BB-78E5-3350-C0EB-64EEE703966F}"/>
              </a:ext>
            </a:extLst>
          </p:cNvPr>
          <p:cNvSpPr/>
          <p:nvPr/>
        </p:nvSpPr>
        <p:spPr>
          <a:xfrm rot="5191934" flipV="1">
            <a:off x="894346" y="1237924"/>
            <a:ext cx="1493424" cy="1642557"/>
          </a:xfrm>
          <a:prstGeom prst="arc">
            <a:avLst>
              <a:gd name="adj1" fmla="val 18283281"/>
              <a:gd name="adj2" fmla="val 21197178"/>
            </a:avLst>
          </a:prstGeom>
          <a:ln>
            <a:solidFill>
              <a:srgbClr val="295B4D"/>
            </a:solidFill>
            <a:prstDash val="dash"/>
            <a:head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5" name="Arc 24">
            <a:extLst>
              <a:ext uri="{FF2B5EF4-FFF2-40B4-BE49-F238E27FC236}">
                <a16:creationId xmlns:a16="http://schemas.microsoft.com/office/drawing/2014/main" id="{A8CA33E0-0C62-4A4A-AC9F-DA007C5E3E9D}"/>
              </a:ext>
            </a:extLst>
          </p:cNvPr>
          <p:cNvSpPr/>
          <p:nvPr/>
        </p:nvSpPr>
        <p:spPr>
          <a:xfrm rot="13999416" flipH="1" flipV="1">
            <a:off x="2124670" y="422881"/>
            <a:ext cx="1493424" cy="1642557"/>
          </a:xfrm>
          <a:prstGeom prst="arc">
            <a:avLst>
              <a:gd name="adj1" fmla="val 18083304"/>
              <a:gd name="adj2" fmla="val 20878489"/>
            </a:avLst>
          </a:prstGeom>
          <a:ln>
            <a:solidFill>
              <a:srgbClr val="295B4D"/>
            </a:solidFill>
            <a:prstDash val="dash"/>
            <a:head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4114944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FB0ECC4-FBA7-071D-A2C1-74FE649468E6}"/>
              </a:ext>
            </a:extLst>
          </p:cNvPr>
          <p:cNvSpPr/>
          <p:nvPr/>
        </p:nvSpPr>
        <p:spPr>
          <a:xfrm>
            <a:off x="603106" y="4285082"/>
            <a:ext cx="1922400" cy="1922400"/>
          </a:xfrm>
          <a:prstGeom prst="ellipse">
            <a:avLst/>
          </a:prstGeom>
          <a:solidFill>
            <a:schemeClr val="bg1"/>
          </a:solidFill>
          <a:ln w="38100">
            <a:solidFill>
              <a:srgbClr val="EBA800"/>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2500" b="1" dirty="0">
                <a:solidFill>
                  <a:srgbClr val="791B45"/>
                </a:solidFill>
                <a:latin typeface="Museo Sans 500" panose="02000000000000000000" pitchFamily="50" charset="0"/>
              </a:rPr>
              <a:t>Recipes</a:t>
            </a: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8EEA084E-32A4-FEF0-DC3C-9FA719EBA1A4}"/>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706336" y="893062"/>
            <a:ext cx="4790885" cy="4790885"/>
          </a:xfrm>
          <a:prstGeom prst="rect">
            <a:avLst/>
          </a:prstGeom>
        </p:spPr>
      </p:pic>
      <p:sp>
        <p:nvSpPr>
          <p:cNvPr id="8" name="Oval 7">
            <a:extLst>
              <a:ext uri="{FF2B5EF4-FFF2-40B4-BE49-F238E27FC236}">
                <a16:creationId xmlns:a16="http://schemas.microsoft.com/office/drawing/2014/main" id="{CDDC6E62-17AC-2D1E-CBC7-7069FDB3F243}"/>
              </a:ext>
            </a:extLst>
          </p:cNvPr>
          <p:cNvSpPr/>
          <p:nvPr/>
        </p:nvSpPr>
        <p:spPr>
          <a:xfrm>
            <a:off x="1299707" y="798231"/>
            <a:ext cx="1922400" cy="1922400"/>
          </a:xfrm>
          <a:prstGeom prst="ellipse">
            <a:avLst/>
          </a:prstGeom>
          <a:solidFill>
            <a:schemeClr val="bg1"/>
          </a:solidFill>
          <a:ln w="38100">
            <a:solidFill>
              <a:srgbClr val="EBA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791B45"/>
                </a:solidFill>
                <a:latin typeface="Museo Sans 500" panose="02000000000000000000" pitchFamily="50" charset="0"/>
              </a:rPr>
              <a:t>School kitchen</a:t>
            </a:r>
          </a:p>
        </p:txBody>
      </p:sp>
      <p:pic>
        <p:nvPicPr>
          <p:cNvPr id="12" name="Picture 11">
            <a:extLst>
              <a:ext uri="{FF2B5EF4-FFF2-40B4-BE49-F238E27FC236}">
                <a16:creationId xmlns:a16="http://schemas.microsoft.com/office/drawing/2014/main" id="{3BDCEAA0-A1B2-408A-4F35-EE2A9196C6BC}"/>
              </a:ext>
            </a:extLst>
          </p:cNvPr>
          <p:cNvPicPr>
            <a:picLocks noChangeAspect="1"/>
          </p:cNvPicPr>
          <p:nvPr/>
        </p:nvPicPr>
        <p:blipFill>
          <a:blip r:embed="rId4"/>
          <a:stretch>
            <a:fillRect/>
          </a:stretch>
        </p:blipFill>
        <p:spPr>
          <a:xfrm rot="486564">
            <a:off x="2505282" y="4325434"/>
            <a:ext cx="1308989" cy="1830754"/>
          </a:xfrm>
          <a:prstGeom prst="rect">
            <a:avLst/>
          </a:prstGeom>
          <a:ln>
            <a:solidFill>
              <a:schemeClr val="tx1"/>
            </a:solidFill>
          </a:ln>
        </p:spPr>
      </p:pic>
      <p:sp>
        <p:nvSpPr>
          <p:cNvPr id="9" name="Oval 8">
            <a:extLst>
              <a:ext uri="{FF2B5EF4-FFF2-40B4-BE49-F238E27FC236}">
                <a16:creationId xmlns:a16="http://schemas.microsoft.com/office/drawing/2014/main" id="{B2584CF8-EF03-F30C-D36C-07C0FCAD7631}"/>
              </a:ext>
            </a:extLst>
          </p:cNvPr>
          <p:cNvSpPr/>
          <p:nvPr/>
        </p:nvSpPr>
        <p:spPr>
          <a:xfrm>
            <a:off x="9276856" y="562929"/>
            <a:ext cx="1922400" cy="1922400"/>
          </a:xfrm>
          <a:prstGeom prst="ellipse">
            <a:avLst/>
          </a:prstGeom>
          <a:solidFill>
            <a:schemeClr val="bg1"/>
          </a:solidFill>
          <a:ln w="38100">
            <a:solidFill>
              <a:srgbClr val="EBA800"/>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lang="en-GB" sz="2300" b="1" dirty="0">
                <a:solidFill>
                  <a:srgbClr val="791B45"/>
                </a:solidFill>
                <a:latin typeface="Museo Sans 500" panose="02000000000000000000" pitchFamily="50" charset="0"/>
              </a:rPr>
              <a:t>Ingredients</a:t>
            </a:r>
          </a:p>
        </p:txBody>
      </p:sp>
      <p:sp>
        <p:nvSpPr>
          <p:cNvPr id="4" name="Content Placeholder 2">
            <a:extLst>
              <a:ext uri="{FF2B5EF4-FFF2-40B4-BE49-F238E27FC236}">
                <a16:creationId xmlns:a16="http://schemas.microsoft.com/office/drawing/2014/main" id="{E0B0F4FA-7D3B-7318-B6D8-360417F63EEA}"/>
              </a:ext>
            </a:extLst>
          </p:cNvPr>
          <p:cNvSpPr txBox="1">
            <a:spLocks/>
          </p:cNvSpPr>
          <p:nvPr/>
        </p:nvSpPr>
        <p:spPr>
          <a:xfrm>
            <a:off x="826434" y="1099589"/>
            <a:ext cx="3422181" cy="171031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5200" dirty="0">
                <a:solidFill>
                  <a:srgbClr val="457184"/>
                </a:solidFill>
                <a:latin typeface="Museo Slab 900" panose="02000000000000000000" pitchFamily="50" charset="0"/>
              </a:rPr>
              <a:t> </a:t>
            </a:r>
            <a:br>
              <a:rPr lang="en-GB" sz="4100" dirty="0">
                <a:solidFill>
                  <a:srgbClr val="457184"/>
                </a:solidFill>
                <a:latin typeface="Museo Slab 900" panose="02000000000000000000" pitchFamily="50" charset="0"/>
              </a:rPr>
            </a:br>
            <a:endParaRPr lang="en-GB" sz="4100" dirty="0">
              <a:solidFill>
                <a:srgbClr val="457184"/>
              </a:solidFill>
              <a:latin typeface="Museo Slab 900" panose="02000000000000000000" pitchFamily="50" charset="0"/>
            </a:endParaRPr>
          </a:p>
        </p:txBody>
      </p:sp>
      <p:sp>
        <p:nvSpPr>
          <p:cNvPr id="5" name="Oval 4">
            <a:extLst>
              <a:ext uri="{FF2B5EF4-FFF2-40B4-BE49-F238E27FC236}">
                <a16:creationId xmlns:a16="http://schemas.microsoft.com/office/drawing/2014/main" id="{30E15094-6B75-9071-8A4F-48D6DD83C0F4}"/>
              </a:ext>
            </a:extLst>
          </p:cNvPr>
          <p:cNvSpPr/>
          <p:nvPr/>
        </p:nvSpPr>
        <p:spPr>
          <a:xfrm>
            <a:off x="4471200" y="1645200"/>
            <a:ext cx="3251939" cy="3251939"/>
          </a:xfrm>
          <a:prstGeom prst="ellipse">
            <a:avLst/>
          </a:prstGeom>
          <a:solidFill>
            <a:srgbClr val="791B45"/>
          </a:solidFill>
          <a:ln w="127000">
            <a:solidFill>
              <a:srgbClr val="EBA800"/>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3600" dirty="0">
                <a:solidFill>
                  <a:schemeClr val="bg1"/>
                </a:solidFill>
                <a:latin typeface="Museo Slab 900" panose="02000000000000000000" pitchFamily="50" charset="0"/>
              </a:rPr>
              <a:t>Cooking</a:t>
            </a:r>
            <a:endParaRPr lang="en-GB" sz="3600" dirty="0">
              <a:solidFill>
                <a:schemeClr val="bg1"/>
              </a:solidFill>
            </a:endParaRPr>
          </a:p>
        </p:txBody>
      </p:sp>
      <p:sp>
        <p:nvSpPr>
          <p:cNvPr id="15" name="TextBox 14">
            <a:extLst>
              <a:ext uri="{FF2B5EF4-FFF2-40B4-BE49-F238E27FC236}">
                <a16:creationId xmlns:a16="http://schemas.microsoft.com/office/drawing/2014/main" id="{A7E57EFE-BC44-E95A-A079-CF474EA4173B}"/>
              </a:ext>
            </a:extLst>
          </p:cNvPr>
          <p:cNvSpPr txBox="1"/>
          <p:nvPr/>
        </p:nvSpPr>
        <p:spPr>
          <a:xfrm>
            <a:off x="3891736" y="5855780"/>
            <a:ext cx="2141759" cy="707886"/>
          </a:xfrm>
          <a:prstGeom prst="rect">
            <a:avLst/>
          </a:prstGeom>
          <a:noFill/>
        </p:spPr>
        <p:txBody>
          <a:bodyPr wrap="square" rtlCol="0">
            <a:spAutoFit/>
          </a:bodyPr>
          <a:lstStyle/>
          <a:p>
            <a:pPr algn="ctr"/>
            <a:r>
              <a:rPr lang="en-GB" sz="2000" b="1" dirty="0">
                <a:solidFill>
                  <a:srgbClr val="00B050"/>
                </a:solidFill>
                <a:latin typeface="Ink Free" panose="03080402000500000000" pitchFamily="66" charset="0"/>
              </a:rPr>
              <a:t>What recipes shall we make?</a:t>
            </a:r>
          </a:p>
        </p:txBody>
      </p:sp>
      <p:pic>
        <p:nvPicPr>
          <p:cNvPr id="11" name="Picture 10" descr="A close up of a plant&#10;&#10;Description automatically generated">
            <a:extLst>
              <a:ext uri="{FF2B5EF4-FFF2-40B4-BE49-F238E27FC236}">
                <a16:creationId xmlns:a16="http://schemas.microsoft.com/office/drawing/2014/main" id="{D73DC351-ED63-0ED9-8D71-FB8E2D2BA0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8830" y="98889"/>
            <a:ext cx="1188379" cy="1188379"/>
          </a:xfrm>
          <a:prstGeom prst="rect">
            <a:avLst/>
          </a:prstGeom>
        </p:spPr>
      </p:pic>
      <p:grpSp>
        <p:nvGrpSpPr>
          <p:cNvPr id="3" name="Group 2">
            <a:extLst>
              <a:ext uri="{FF2B5EF4-FFF2-40B4-BE49-F238E27FC236}">
                <a16:creationId xmlns:a16="http://schemas.microsoft.com/office/drawing/2014/main" id="{060FE4A8-87B5-04FD-D0E1-A5F885AFEB76}"/>
              </a:ext>
            </a:extLst>
          </p:cNvPr>
          <p:cNvGrpSpPr/>
          <p:nvPr/>
        </p:nvGrpSpPr>
        <p:grpSpPr>
          <a:xfrm>
            <a:off x="1773173" y="5668576"/>
            <a:ext cx="1133255" cy="976581"/>
            <a:chOff x="9359215" y="2494379"/>
            <a:chExt cx="1133255" cy="976581"/>
          </a:xfrm>
        </p:grpSpPr>
        <p:pic>
          <p:nvPicPr>
            <p:cNvPr id="23" name="Picture 22" descr="A bunch of grapes with green leaves&#10;&#10;Description automatically generated">
              <a:extLst>
                <a:ext uri="{FF2B5EF4-FFF2-40B4-BE49-F238E27FC236}">
                  <a16:creationId xmlns:a16="http://schemas.microsoft.com/office/drawing/2014/main" id="{01F16C78-44CB-FEE6-17D1-A7F08F930D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63777" y="2661042"/>
              <a:ext cx="828693" cy="809918"/>
            </a:xfrm>
            <a:prstGeom prst="rect">
              <a:avLst/>
            </a:prstGeom>
          </p:spPr>
        </p:pic>
        <p:pic>
          <p:nvPicPr>
            <p:cNvPr id="20" name="Picture 19" descr="A bunch of grapes with green leaves&#10;&#10;Description automatically generated">
              <a:extLst>
                <a:ext uri="{FF2B5EF4-FFF2-40B4-BE49-F238E27FC236}">
                  <a16:creationId xmlns:a16="http://schemas.microsoft.com/office/drawing/2014/main" id="{1A99B539-BD29-2547-4D07-11CA5C1C08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359215" y="2494379"/>
              <a:ext cx="828693" cy="809918"/>
            </a:xfrm>
            <a:prstGeom prst="rect">
              <a:avLst/>
            </a:prstGeom>
          </p:spPr>
        </p:pic>
      </p:grpSp>
      <p:sp>
        <p:nvSpPr>
          <p:cNvPr id="6" name="TextBox 5">
            <a:extLst>
              <a:ext uri="{FF2B5EF4-FFF2-40B4-BE49-F238E27FC236}">
                <a16:creationId xmlns:a16="http://schemas.microsoft.com/office/drawing/2014/main" id="{B9876BBC-84E7-DD94-2C27-C8570C3B8CDD}"/>
              </a:ext>
            </a:extLst>
          </p:cNvPr>
          <p:cNvSpPr txBox="1"/>
          <p:nvPr/>
        </p:nvSpPr>
        <p:spPr>
          <a:xfrm>
            <a:off x="8616328" y="2994741"/>
            <a:ext cx="1681909" cy="707886"/>
          </a:xfrm>
          <a:prstGeom prst="rect">
            <a:avLst/>
          </a:prstGeom>
          <a:noFill/>
        </p:spPr>
        <p:txBody>
          <a:bodyPr wrap="square" rtlCol="0">
            <a:spAutoFit/>
          </a:bodyPr>
          <a:lstStyle/>
          <a:p>
            <a:pPr algn="ctr"/>
            <a:r>
              <a:rPr lang="en-GB" sz="2000" b="1" dirty="0">
                <a:solidFill>
                  <a:srgbClr val="00B050"/>
                </a:solidFill>
                <a:latin typeface="Ink Free" panose="03080402000500000000" pitchFamily="66" charset="0"/>
              </a:rPr>
              <a:t>What have we grown?</a:t>
            </a:r>
          </a:p>
        </p:txBody>
      </p:sp>
      <p:sp>
        <p:nvSpPr>
          <p:cNvPr id="7" name="TextBox 6">
            <a:extLst>
              <a:ext uri="{FF2B5EF4-FFF2-40B4-BE49-F238E27FC236}">
                <a16:creationId xmlns:a16="http://schemas.microsoft.com/office/drawing/2014/main" id="{114F17A7-C5DE-5E3D-F3B2-B08C05172DC8}"/>
              </a:ext>
            </a:extLst>
          </p:cNvPr>
          <p:cNvSpPr txBox="1"/>
          <p:nvPr/>
        </p:nvSpPr>
        <p:spPr>
          <a:xfrm>
            <a:off x="329864" y="3206792"/>
            <a:ext cx="3073605" cy="707886"/>
          </a:xfrm>
          <a:prstGeom prst="rect">
            <a:avLst/>
          </a:prstGeom>
          <a:noFill/>
        </p:spPr>
        <p:txBody>
          <a:bodyPr wrap="square" rtlCol="0">
            <a:spAutoFit/>
          </a:bodyPr>
          <a:lstStyle/>
          <a:p>
            <a:pPr algn="ctr"/>
            <a:r>
              <a:rPr lang="en-GB" sz="2000" b="1" dirty="0">
                <a:solidFill>
                  <a:srgbClr val="00B050"/>
                </a:solidFill>
                <a:latin typeface="Ink Free" panose="03080402000500000000" pitchFamily="66" charset="0"/>
              </a:rPr>
              <a:t>How can the school kitchen help with our event?</a:t>
            </a:r>
          </a:p>
        </p:txBody>
      </p:sp>
      <p:sp>
        <p:nvSpPr>
          <p:cNvPr id="17" name="Arc 16">
            <a:extLst>
              <a:ext uri="{FF2B5EF4-FFF2-40B4-BE49-F238E27FC236}">
                <a16:creationId xmlns:a16="http://schemas.microsoft.com/office/drawing/2014/main" id="{4973042A-3613-C4AA-EE74-5F5F375E7CE4}"/>
              </a:ext>
            </a:extLst>
          </p:cNvPr>
          <p:cNvSpPr/>
          <p:nvPr/>
        </p:nvSpPr>
        <p:spPr>
          <a:xfrm rot="21049892" flipV="1">
            <a:off x="10240456" y="1576376"/>
            <a:ext cx="1622694" cy="1640650"/>
          </a:xfrm>
          <a:prstGeom prst="arc">
            <a:avLst>
              <a:gd name="adj1" fmla="val 17365882"/>
              <a:gd name="adj2" fmla="val 2455405"/>
            </a:avLst>
          </a:prstGeom>
          <a:ln>
            <a:solidFill>
              <a:srgbClr val="791B45"/>
            </a:solidFill>
            <a:prstDash val="dash"/>
            <a:head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8" name="Arc 17">
            <a:extLst>
              <a:ext uri="{FF2B5EF4-FFF2-40B4-BE49-F238E27FC236}">
                <a16:creationId xmlns:a16="http://schemas.microsoft.com/office/drawing/2014/main" id="{CC474D43-8BD4-DE52-4F61-F85BF92BB432}"/>
              </a:ext>
            </a:extLst>
          </p:cNvPr>
          <p:cNvSpPr/>
          <p:nvPr/>
        </p:nvSpPr>
        <p:spPr>
          <a:xfrm rot="550108" flipH="1" flipV="1">
            <a:off x="8791466" y="1497651"/>
            <a:ext cx="1622694" cy="1640650"/>
          </a:xfrm>
          <a:prstGeom prst="arc">
            <a:avLst>
              <a:gd name="adj1" fmla="val 18441988"/>
              <a:gd name="adj2" fmla="val 3144087"/>
            </a:avLst>
          </a:prstGeom>
          <a:ln>
            <a:solidFill>
              <a:srgbClr val="791B45"/>
            </a:solidFill>
            <a:prstDash val="dash"/>
            <a:head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pic>
        <p:nvPicPr>
          <p:cNvPr id="21" name="Picture 20" descr="A bag full of vegetables&#10;&#10;Description automatically generated">
            <a:extLst>
              <a:ext uri="{FF2B5EF4-FFF2-40B4-BE49-F238E27FC236}">
                <a16:creationId xmlns:a16="http://schemas.microsoft.com/office/drawing/2014/main" id="{060B0E1A-43E9-D14F-FD6F-49193E5F00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54491" y="3660817"/>
            <a:ext cx="871400" cy="1043398"/>
          </a:xfrm>
          <a:prstGeom prst="rect">
            <a:avLst/>
          </a:prstGeom>
        </p:spPr>
      </p:pic>
      <p:sp>
        <p:nvSpPr>
          <p:cNvPr id="28" name="Arc 27">
            <a:extLst>
              <a:ext uri="{FF2B5EF4-FFF2-40B4-BE49-F238E27FC236}">
                <a16:creationId xmlns:a16="http://schemas.microsoft.com/office/drawing/2014/main" id="{22AAB9E0-F7F5-9B19-61CA-329CDD53A0AC}"/>
              </a:ext>
            </a:extLst>
          </p:cNvPr>
          <p:cNvSpPr/>
          <p:nvPr/>
        </p:nvSpPr>
        <p:spPr>
          <a:xfrm rot="1137809" flipH="1" flipV="1">
            <a:off x="692288" y="1760482"/>
            <a:ext cx="1622694" cy="1640650"/>
          </a:xfrm>
          <a:prstGeom prst="arc">
            <a:avLst>
              <a:gd name="adj1" fmla="val 18441988"/>
              <a:gd name="adj2" fmla="val 3144087"/>
            </a:avLst>
          </a:prstGeom>
          <a:ln>
            <a:solidFill>
              <a:srgbClr val="791B45"/>
            </a:solidFill>
            <a:prstDash val="dash"/>
            <a:head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9" name="Arc 28">
            <a:extLst>
              <a:ext uri="{FF2B5EF4-FFF2-40B4-BE49-F238E27FC236}">
                <a16:creationId xmlns:a16="http://schemas.microsoft.com/office/drawing/2014/main" id="{012CE81B-B249-352F-A321-3F2C8DF98D9D}"/>
              </a:ext>
            </a:extLst>
          </p:cNvPr>
          <p:cNvSpPr/>
          <p:nvPr/>
        </p:nvSpPr>
        <p:spPr>
          <a:xfrm rot="765965" flipH="1" flipV="1">
            <a:off x="535152" y="3311626"/>
            <a:ext cx="1622694" cy="1640650"/>
          </a:xfrm>
          <a:prstGeom prst="arc">
            <a:avLst>
              <a:gd name="adj1" fmla="val 18441988"/>
              <a:gd name="adj2" fmla="val 1338884"/>
            </a:avLst>
          </a:prstGeom>
          <a:ln>
            <a:solidFill>
              <a:srgbClr val="791B45"/>
            </a:solidFill>
            <a:prstDash val="dash"/>
            <a:head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pic>
        <p:nvPicPr>
          <p:cNvPr id="31" name="Picture 30" descr="A rolling pin">
            <a:extLst>
              <a:ext uri="{FF2B5EF4-FFF2-40B4-BE49-F238E27FC236}">
                <a16:creationId xmlns:a16="http://schemas.microsoft.com/office/drawing/2014/main" id="{FAA98F21-F0C2-8B29-BD90-3489EDA70C91}"/>
              </a:ext>
            </a:extLst>
          </p:cNvPr>
          <p:cNvPicPr>
            <a:picLocks noChangeAspect="1"/>
          </p:cNvPicPr>
          <p:nvPr/>
        </p:nvPicPr>
        <p:blipFill rotWithShape="1">
          <a:blip r:embed="rId8">
            <a:extLst>
              <a:ext uri="{28A0092B-C50C-407E-A947-70E740481C1C}">
                <a14:useLocalDpi xmlns:a14="http://schemas.microsoft.com/office/drawing/2010/main" val="0"/>
              </a:ext>
            </a:extLst>
          </a:blip>
          <a:srcRect t="37885" b="33939"/>
          <a:stretch/>
        </p:blipFill>
        <p:spPr>
          <a:xfrm rot="20347397">
            <a:off x="2080317" y="2532156"/>
            <a:ext cx="1615265" cy="454751"/>
          </a:xfrm>
          <a:prstGeom prst="rect">
            <a:avLst/>
          </a:prstGeom>
        </p:spPr>
      </p:pic>
      <p:pic>
        <p:nvPicPr>
          <p:cNvPr id="32" name="Picture 31" descr="A wooden spoon with a black background&#10;&#10;Description automatically generated">
            <a:extLst>
              <a:ext uri="{FF2B5EF4-FFF2-40B4-BE49-F238E27FC236}">
                <a16:creationId xmlns:a16="http://schemas.microsoft.com/office/drawing/2014/main" id="{0B37805E-48BA-AE0E-0EA9-C6EFC989C8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4375732">
            <a:off x="1333188" y="471595"/>
            <a:ext cx="763819" cy="1527638"/>
          </a:xfrm>
          <a:prstGeom prst="rect">
            <a:avLst/>
          </a:prstGeom>
        </p:spPr>
      </p:pic>
      <p:pic>
        <p:nvPicPr>
          <p:cNvPr id="33" name="Picture 32" descr="A black object with many wires&#10;&#10;Description automatically generated">
            <a:extLst>
              <a:ext uri="{FF2B5EF4-FFF2-40B4-BE49-F238E27FC236}">
                <a16:creationId xmlns:a16="http://schemas.microsoft.com/office/drawing/2014/main" id="{7589E50C-50FE-0FE4-13FF-269764E9C6D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663953">
            <a:off x="1184465" y="345361"/>
            <a:ext cx="700225" cy="1400450"/>
          </a:xfrm>
          <a:prstGeom prst="rect">
            <a:avLst/>
          </a:prstGeom>
        </p:spPr>
      </p:pic>
      <p:pic>
        <p:nvPicPr>
          <p:cNvPr id="35" name="Picture 34" descr="A chef hat with white outline&#10;&#10;Description automatically generated">
            <a:extLst>
              <a:ext uri="{FF2B5EF4-FFF2-40B4-BE49-F238E27FC236}">
                <a16:creationId xmlns:a16="http://schemas.microsoft.com/office/drawing/2014/main" id="{B9C9C115-5961-0572-92A3-D75D3D76F53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1221630" flipH="1">
            <a:off x="851967" y="243157"/>
            <a:ext cx="689044" cy="799615"/>
          </a:xfrm>
          <a:prstGeom prst="rect">
            <a:avLst/>
          </a:prstGeom>
        </p:spPr>
      </p:pic>
      <p:pic>
        <p:nvPicPr>
          <p:cNvPr id="37" name="Picture 36" descr="A bag of flour with leaves&#10;&#10;Description automatically generated">
            <a:extLst>
              <a:ext uri="{FF2B5EF4-FFF2-40B4-BE49-F238E27FC236}">
                <a16:creationId xmlns:a16="http://schemas.microsoft.com/office/drawing/2014/main" id="{6F973E13-7394-2462-6F51-0FF776CE838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79941" y="525666"/>
            <a:ext cx="870720" cy="787730"/>
          </a:xfrm>
          <a:prstGeom prst="rect">
            <a:avLst/>
          </a:prstGeom>
        </p:spPr>
      </p:pic>
      <p:sp>
        <p:nvSpPr>
          <p:cNvPr id="38" name="Oval 37">
            <a:extLst>
              <a:ext uri="{FF2B5EF4-FFF2-40B4-BE49-F238E27FC236}">
                <a16:creationId xmlns:a16="http://schemas.microsoft.com/office/drawing/2014/main" id="{EF70352E-B7BC-3E50-47F9-A46BEF574FFF}"/>
              </a:ext>
            </a:extLst>
          </p:cNvPr>
          <p:cNvSpPr/>
          <p:nvPr/>
        </p:nvSpPr>
        <p:spPr>
          <a:xfrm>
            <a:off x="8047865" y="4590844"/>
            <a:ext cx="1922400" cy="1922400"/>
          </a:xfrm>
          <a:prstGeom prst="ellipse">
            <a:avLst/>
          </a:prstGeom>
          <a:solidFill>
            <a:schemeClr val="bg1"/>
          </a:solidFill>
          <a:ln w="38100">
            <a:solidFill>
              <a:srgbClr val="EBA800"/>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lang="en-GB" sz="2300" b="1" dirty="0">
                <a:solidFill>
                  <a:srgbClr val="791B45"/>
                </a:solidFill>
                <a:latin typeface="Museo Sans 500" panose="02000000000000000000" pitchFamily="50" charset="0"/>
              </a:rPr>
              <a:t>Cooking </a:t>
            </a:r>
          </a:p>
          <a:p>
            <a:pPr algn="ctr"/>
            <a:r>
              <a:rPr lang="en-GB" sz="2300" b="1" dirty="0">
                <a:solidFill>
                  <a:srgbClr val="791B45"/>
                </a:solidFill>
                <a:latin typeface="Museo Sans 500" panose="02000000000000000000" pitchFamily="50" charset="0"/>
              </a:rPr>
              <a:t>skills</a:t>
            </a:r>
          </a:p>
        </p:txBody>
      </p:sp>
      <p:sp>
        <p:nvSpPr>
          <p:cNvPr id="39" name="Arc 38">
            <a:extLst>
              <a:ext uri="{FF2B5EF4-FFF2-40B4-BE49-F238E27FC236}">
                <a16:creationId xmlns:a16="http://schemas.microsoft.com/office/drawing/2014/main" id="{06DD3E37-A976-B2BF-C212-8E9C1D03ADE3}"/>
              </a:ext>
            </a:extLst>
          </p:cNvPr>
          <p:cNvSpPr/>
          <p:nvPr/>
        </p:nvSpPr>
        <p:spPr>
          <a:xfrm rot="3866870" flipV="1">
            <a:off x="5967666" y="2349882"/>
            <a:ext cx="2861616" cy="4708664"/>
          </a:xfrm>
          <a:prstGeom prst="arc">
            <a:avLst>
              <a:gd name="adj1" fmla="val 17633084"/>
              <a:gd name="adj2" fmla="val 21546103"/>
            </a:avLst>
          </a:prstGeom>
          <a:ln>
            <a:solidFill>
              <a:srgbClr val="791B45"/>
            </a:solidFill>
            <a:prstDash val="dash"/>
            <a:head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pic>
        <p:nvPicPr>
          <p:cNvPr id="41" name="Picture 40" descr="A hand holding a knife to cut a cucumber&#10;&#10;Description automatically generated">
            <a:extLst>
              <a:ext uri="{FF2B5EF4-FFF2-40B4-BE49-F238E27FC236}">
                <a16:creationId xmlns:a16="http://schemas.microsoft.com/office/drawing/2014/main" id="{514A5AFA-6E45-E8CD-F0C6-107246FCF2A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81160" y="5239247"/>
            <a:ext cx="1597561" cy="1002220"/>
          </a:xfrm>
          <a:prstGeom prst="rect">
            <a:avLst/>
          </a:prstGeom>
        </p:spPr>
      </p:pic>
      <p:sp>
        <p:nvSpPr>
          <p:cNvPr id="42" name="Arc 41">
            <a:extLst>
              <a:ext uri="{FF2B5EF4-FFF2-40B4-BE49-F238E27FC236}">
                <a16:creationId xmlns:a16="http://schemas.microsoft.com/office/drawing/2014/main" id="{39CF7032-892A-9E3B-B786-6AA31934F8DE}"/>
              </a:ext>
            </a:extLst>
          </p:cNvPr>
          <p:cNvSpPr/>
          <p:nvPr/>
        </p:nvSpPr>
        <p:spPr>
          <a:xfrm rot="550108" flipH="1" flipV="1">
            <a:off x="8523284" y="3257338"/>
            <a:ext cx="1448456" cy="1640650"/>
          </a:xfrm>
          <a:prstGeom prst="arc">
            <a:avLst>
              <a:gd name="adj1" fmla="val 18441988"/>
              <a:gd name="adj2" fmla="val 2394079"/>
            </a:avLst>
          </a:prstGeom>
          <a:ln>
            <a:solidFill>
              <a:srgbClr val="791B45"/>
            </a:solidFill>
            <a:prstDash val="dash"/>
            <a:head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3" name="TextBox 12">
            <a:extLst>
              <a:ext uri="{FF2B5EF4-FFF2-40B4-BE49-F238E27FC236}">
                <a16:creationId xmlns:a16="http://schemas.microsoft.com/office/drawing/2014/main" id="{7FFE3384-1C07-E887-D04B-2BEA0E95375A}"/>
              </a:ext>
            </a:extLst>
          </p:cNvPr>
          <p:cNvSpPr txBox="1"/>
          <p:nvPr/>
        </p:nvSpPr>
        <p:spPr>
          <a:xfrm>
            <a:off x="9984491" y="3037515"/>
            <a:ext cx="1681909" cy="523220"/>
          </a:xfrm>
          <a:prstGeom prst="rect">
            <a:avLst/>
          </a:prstGeom>
          <a:noFill/>
        </p:spPr>
        <p:txBody>
          <a:bodyPr wrap="square" rtlCol="0">
            <a:spAutoFit/>
          </a:bodyPr>
          <a:lstStyle/>
          <a:p>
            <a:pPr algn="ctr"/>
            <a:r>
              <a:rPr lang="en-GB" sz="2800" b="1" dirty="0">
                <a:solidFill>
                  <a:srgbClr val="791B45"/>
                </a:solidFill>
                <a:latin typeface="Ink Free" panose="03080402000500000000" pitchFamily="66" charset="0"/>
              </a:rPr>
              <a:t>fresh</a:t>
            </a:r>
          </a:p>
        </p:txBody>
      </p:sp>
      <p:sp>
        <p:nvSpPr>
          <p:cNvPr id="14" name="TextBox 13">
            <a:extLst>
              <a:ext uri="{FF2B5EF4-FFF2-40B4-BE49-F238E27FC236}">
                <a16:creationId xmlns:a16="http://schemas.microsoft.com/office/drawing/2014/main" id="{A0C73C4F-F42E-03C7-36ED-BE44BFBF1C2C}"/>
              </a:ext>
            </a:extLst>
          </p:cNvPr>
          <p:cNvSpPr txBox="1"/>
          <p:nvPr/>
        </p:nvSpPr>
        <p:spPr>
          <a:xfrm>
            <a:off x="7496738" y="516520"/>
            <a:ext cx="1681909" cy="523220"/>
          </a:xfrm>
          <a:prstGeom prst="rect">
            <a:avLst/>
          </a:prstGeom>
          <a:noFill/>
        </p:spPr>
        <p:txBody>
          <a:bodyPr wrap="square" rtlCol="0">
            <a:spAutoFit/>
          </a:bodyPr>
          <a:lstStyle/>
          <a:p>
            <a:pPr algn="ctr"/>
            <a:r>
              <a:rPr lang="en-GB" sz="2800" b="1" dirty="0">
                <a:solidFill>
                  <a:srgbClr val="791B45"/>
                </a:solidFill>
                <a:latin typeface="Ink Free" panose="03080402000500000000" pitchFamily="66" charset="0"/>
              </a:rPr>
              <a:t>in season</a:t>
            </a:r>
          </a:p>
        </p:txBody>
      </p:sp>
    </p:spTree>
    <p:extLst>
      <p:ext uri="{BB962C8B-B14F-4D97-AF65-F5344CB8AC3E}">
        <p14:creationId xmlns:p14="http://schemas.microsoft.com/office/powerpoint/2010/main" val="4116045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descr="A confetti popper with stars and spirals&#10;">
            <a:extLst>
              <a:ext uri="{FF2B5EF4-FFF2-40B4-BE49-F238E27FC236}">
                <a16:creationId xmlns:a16="http://schemas.microsoft.com/office/drawing/2014/main" id="{BD3B4B97-3F5D-FD0F-FB98-31FB7AF6F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67210">
            <a:off x="5379182" y="-1068544"/>
            <a:ext cx="6585596" cy="6585596"/>
          </a:xfrm>
          <a:prstGeom prst="rect">
            <a:avLst/>
          </a:prstGeom>
        </p:spPr>
      </p:pic>
      <p:pic>
        <p:nvPicPr>
          <p:cNvPr id="19" name="Picture 18" descr="A confetti popper with stars and spirals&#10;">
            <a:extLst>
              <a:ext uri="{FF2B5EF4-FFF2-40B4-BE49-F238E27FC236}">
                <a16:creationId xmlns:a16="http://schemas.microsoft.com/office/drawing/2014/main" id="{54E6BC11-7743-6CA6-043D-3FABAD4B9B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32790" flipH="1">
            <a:off x="264598" y="-1068544"/>
            <a:ext cx="6585596" cy="6585596"/>
          </a:xfrm>
          <a:prstGeom prst="rect">
            <a:avLst/>
          </a:prstGeom>
        </p:spPr>
      </p:pic>
      <p:sp>
        <p:nvSpPr>
          <p:cNvPr id="10" name="Oval 9">
            <a:extLst>
              <a:ext uri="{FF2B5EF4-FFF2-40B4-BE49-F238E27FC236}">
                <a16:creationId xmlns:a16="http://schemas.microsoft.com/office/drawing/2014/main" id="{AFB0ECC4-FBA7-071D-A2C1-74FE649468E6}"/>
              </a:ext>
            </a:extLst>
          </p:cNvPr>
          <p:cNvSpPr/>
          <p:nvPr/>
        </p:nvSpPr>
        <p:spPr>
          <a:xfrm>
            <a:off x="2975709" y="4309038"/>
            <a:ext cx="1922400" cy="1922400"/>
          </a:xfrm>
          <a:prstGeom prst="ellipse">
            <a:avLst/>
          </a:prstGeom>
          <a:solidFill>
            <a:schemeClr val="bg1"/>
          </a:solidFill>
          <a:ln w="38100">
            <a:solidFill>
              <a:srgbClr val="57B2E1"/>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2500" b="1" dirty="0">
                <a:solidFill>
                  <a:srgbClr val="295B4D"/>
                </a:solidFill>
                <a:latin typeface="Museo Sans 500" panose="02000000000000000000" pitchFamily="50" charset="0"/>
              </a:rPr>
              <a:t>Nature walk</a:t>
            </a:r>
          </a:p>
        </p:txBody>
      </p:sp>
      <p:sp>
        <p:nvSpPr>
          <p:cNvPr id="4" name="Content Placeholder 2">
            <a:extLst>
              <a:ext uri="{FF2B5EF4-FFF2-40B4-BE49-F238E27FC236}">
                <a16:creationId xmlns:a16="http://schemas.microsoft.com/office/drawing/2014/main" id="{E0B0F4FA-7D3B-7318-B6D8-360417F63EEA}"/>
              </a:ext>
            </a:extLst>
          </p:cNvPr>
          <p:cNvSpPr txBox="1">
            <a:spLocks/>
          </p:cNvSpPr>
          <p:nvPr/>
        </p:nvSpPr>
        <p:spPr>
          <a:xfrm>
            <a:off x="826434" y="1099589"/>
            <a:ext cx="3422181" cy="171031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5200" dirty="0">
                <a:solidFill>
                  <a:srgbClr val="457184"/>
                </a:solidFill>
                <a:latin typeface="Museo Slab 900" panose="02000000000000000000" pitchFamily="50" charset="0"/>
              </a:rPr>
              <a:t> </a:t>
            </a:r>
            <a:br>
              <a:rPr lang="en-GB" sz="4100" dirty="0">
                <a:solidFill>
                  <a:srgbClr val="457184"/>
                </a:solidFill>
                <a:latin typeface="Museo Slab 900" panose="02000000000000000000" pitchFamily="50" charset="0"/>
              </a:rPr>
            </a:br>
            <a:endParaRPr lang="en-GB" sz="4100" dirty="0">
              <a:solidFill>
                <a:srgbClr val="457184"/>
              </a:solidFill>
              <a:latin typeface="Museo Slab 900" panose="02000000000000000000" pitchFamily="50" charset="0"/>
            </a:endParaRPr>
          </a:p>
        </p:txBody>
      </p:sp>
      <p:sp>
        <p:nvSpPr>
          <p:cNvPr id="38" name="Oval 37">
            <a:extLst>
              <a:ext uri="{FF2B5EF4-FFF2-40B4-BE49-F238E27FC236}">
                <a16:creationId xmlns:a16="http://schemas.microsoft.com/office/drawing/2014/main" id="{EF70352E-B7BC-3E50-47F9-A46BEF574FFF}"/>
              </a:ext>
            </a:extLst>
          </p:cNvPr>
          <p:cNvSpPr/>
          <p:nvPr/>
        </p:nvSpPr>
        <p:spPr>
          <a:xfrm>
            <a:off x="7321544" y="4300186"/>
            <a:ext cx="1922400" cy="1922400"/>
          </a:xfrm>
          <a:prstGeom prst="ellipse">
            <a:avLst/>
          </a:prstGeom>
          <a:solidFill>
            <a:schemeClr val="bg1"/>
          </a:solidFill>
          <a:ln w="38100">
            <a:solidFill>
              <a:srgbClr val="57B2E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lang="en-GB" sz="2300" b="1" dirty="0">
                <a:solidFill>
                  <a:srgbClr val="295B4D"/>
                </a:solidFill>
                <a:latin typeface="Museo Sans 500" panose="02000000000000000000" pitchFamily="50" charset="0"/>
              </a:rPr>
              <a:t>Celebration </a:t>
            </a:r>
          </a:p>
          <a:p>
            <a:pPr algn="ctr"/>
            <a:r>
              <a:rPr lang="en-GB" sz="2300" b="1" dirty="0">
                <a:solidFill>
                  <a:srgbClr val="295B4D"/>
                </a:solidFill>
                <a:latin typeface="Museo Sans 500" panose="02000000000000000000" pitchFamily="50" charset="0"/>
              </a:rPr>
              <a:t>Lunch</a:t>
            </a:r>
          </a:p>
        </p:txBody>
      </p:sp>
      <p:sp>
        <p:nvSpPr>
          <p:cNvPr id="25" name="TextBox 24">
            <a:extLst>
              <a:ext uri="{FF2B5EF4-FFF2-40B4-BE49-F238E27FC236}">
                <a16:creationId xmlns:a16="http://schemas.microsoft.com/office/drawing/2014/main" id="{4F2A8F0C-AF8D-E99D-CBEB-D968DC4851EF}"/>
              </a:ext>
            </a:extLst>
          </p:cNvPr>
          <p:cNvSpPr txBox="1"/>
          <p:nvPr/>
        </p:nvSpPr>
        <p:spPr>
          <a:xfrm>
            <a:off x="622057" y="5348267"/>
            <a:ext cx="1992965" cy="1015663"/>
          </a:xfrm>
          <a:prstGeom prst="rect">
            <a:avLst/>
          </a:prstGeom>
          <a:noFill/>
        </p:spPr>
        <p:txBody>
          <a:bodyPr wrap="square" rtlCol="0">
            <a:spAutoFit/>
          </a:bodyPr>
          <a:lstStyle/>
          <a:p>
            <a:pPr algn="ctr"/>
            <a:r>
              <a:rPr lang="en-GB" sz="2000" b="1" dirty="0">
                <a:solidFill>
                  <a:srgbClr val="00B050"/>
                </a:solidFill>
                <a:latin typeface="Ink Free" panose="03080402000500000000" pitchFamily="66" charset="0"/>
              </a:rPr>
              <a:t>Let’s do some fun activities together!</a:t>
            </a:r>
          </a:p>
        </p:txBody>
      </p:sp>
      <p:sp>
        <p:nvSpPr>
          <p:cNvPr id="26" name="TextBox 25">
            <a:extLst>
              <a:ext uri="{FF2B5EF4-FFF2-40B4-BE49-F238E27FC236}">
                <a16:creationId xmlns:a16="http://schemas.microsoft.com/office/drawing/2014/main" id="{D8D42CBF-FFC9-B4EA-CDFD-70CB84686656}"/>
              </a:ext>
            </a:extLst>
          </p:cNvPr>
          <p:cNvSpPr txBox="1"/>
          <p:nvPr/>
        </p:nvSpPr>
        <p:spPr>
          <a:xfrm>
            <a:off x="9415816" y="5477222"/>
            <a:ext cx="1992965" cy="707886"/>
          </a:xfrm>
          <a:prstGeom prst="rect">
            <a:avLst/>
          </a:prstGeom>
          <a:noFill/>
        </p:spPr>
        <p:txBody>
          <a:bodyPr wrap="square" rtlCol="0">
            <a:spAutoFit/>
          </a:bodyPr>
          <a:lstStyle/>
          <a:p>
            <a:pPr algn="ctr"/>
            <a:r>
              <a:rPr lang="en-GB" sz="2000" b="1" dirty="0">
                <a:solidFill>
                  <a:srgbClr val="00B050"/>
                </a:solidFill>
                <a:latin typeface="Ink Free" panose="03080402000500000000" pitchFamily="66" charset="0"/>
              </a:rPr>
              <a:t>Let’s share our delicious food!</a:t>
            </a:r>
          </a:p>
        </p:txBody>
      </p:sp>
      <p:sp>
        <p:nvSpPr>
          <p:cNvPr id="30" name="TextBox 29">
            <a:extLst>
              <a:ext uri="{FF2B5EF4-FFF2-40B4-BE49-F238E27FC236}">
                <a16:creationId xmlns:a16="http://schemas.microsoft.com/office/drawing/2014/main" id="{1FB57A1A-73BC-C5C8-C692-5C0F953648E5}"/>
              </a:ext>
            </a:extLst>
          </p:cNvPr>
          <p:cNvSpPr txBox="1"/>
          <p:nvPr/>
        </p:nvSpPr>
        <p:spPr>
          <a:xfrm>
            <a:off x="175212" y="3602704"/>
            <a:ext cx="2693598" cy="1200329"/>
          </a:xfrm>
          <a:prstGeom prst="rect">
            <a:avLst/>
          </a:prstGeom>
          <a:noFill/>
        </p:spPr>
        <p:txBody>
          <a:bodyPr wrap="square" rtlCol="0">
            <a:spAutoFit/>
          </a:bodyPr>
          <a:lstStyle/>
          <a:p>
            <a:pPr algn="ctr"/>
            <a:r>
              <a:rPr lang="en-GB" sz="2400" b="1" dirty="0">
                <a:solidFill>
                  <a:srgbClr val="295B4D"/>
                </a:solidFill>
                <a:latin typeface="Ink Free" panose="03080402000500000000" pitchFamily="66" charset="0"/>
              </a:rPr>
              <a:t>Let’s show off </a:t>
            </a:r>
          </a:p>
          <a:p>
            <a:pPr algn="ctr"/>
            <a:r>
              <a:rPr lang="en-GB" sz="2400" b="1" dirty="0">
                <a:solidFill>
                  <a:srgbClr val="295B4D"/>
                </a:solidFill>
                <a:latin typeface="Ink Free" panose="03080402000500000000" pitchFamily="66" charset="0"/>
              </a:rPr>
              <a:t>our learning </a:t>
            </a:r>
            <a:br>
              <a:rPr lang="en-GB" sz="2400" b="1" dirty="0">
                <a:solidFill>
                  <a:srgbClr val="295B4D"/>
                </a:solidFill>
                <a:latin typeface="Ink Free" panose="03080402000500000000" pitchFamily="66" charset="0"/>
              </a:rPr>
            </a:br>
            <a:r>
              <a:rPr lang="en-GB" sz="2400" b="1" dirty="0">
                <a:solidFill>
                  <a:srgbClr val="295B4D"/>
                </a:solidFill>
                <a:latin typeface="Ink Free" panose="03080402000500000000" pitchFamily="66" charset="0"/>
              </a:rPr>
              <a:t>and skills!</a:t>
            </a:r>
          </a:p>
        </p:txBody>
      </p:sp>
      <p:grpSp>
        <p:nvGrpSpPr>
          <p:cNvPr id="44" name="Group 43">
            <a:extLst>
              <a:ext uri="{FF2B5EF4-FFF2-40B4-BE49-F238E27FC236}">
                <a16:creationId xmlns:a16="http://schemas.microsoft.com/office/drawing/2014/main" id="{AE2D8C95-98E9-DDEB-0230-5ECEB836C923}"/>
              </a:ext>
            </a:extLst>
          </p:cNvPr>
          <p:cNvGrpSpPr/>
          <p:nvPr/>
        </p:nvGrpSpPr>
        <p:grpSpPr>
          <a:xfrm>
            <a:off x="5153488" y="4313035"/>
            <a:ext cx="1922400" cy="1922400"/>
            <a:chOff x="9516029" y="4359204"/>
            <a:chExt cx="2066509" cy="2066509"/>
          </a:xfrm>
        </p:grpSpPr>
        <p:sp>
          <p:nvSpPr>
            <p:cNvPr id="36" name="Oval 35">
              <a:extLst>
                <a:ext uri="{FF2B5EF4-FFF2-40B4-BE49-F238E27FC236}">
                  <a16:creationId xmlns:a16="http://schemas.microsoft.com/office/drawing/2014/main" id="{1C5497F8-C04B-B4EE-972D-FDB8E2C7FE5E}"/>
                </a:ext>
              </a:extLst>
            </p:cNvPr>
            <p:cNvSpPr/>
            <p:nvPr/>
          </p:nvSpPr>
          <p:spPr>
            <a:xfrm>
              <a:off x="9516029" y="4359204"/>
              <a:ext cx="2066509" cy="2066509"/>
            </a:xfrm>
            <a:prstGeom prst="ellipse">
              <a:avLst/>
            </a:prstGeom>
            <a:solidFill>
              <a:schemeClr val="bg1"/>
            </a:solidFill>
            <a:ln w="38100">
              <a:solidFill>
                <a:srgbClr val="57B2E1"/>
              </a:solidFill>
              <a:extLst>
                <a:ext uri="{C807C97D-BFC1-408E-A445-0C87EB9F89A2}">
                  <ask:lineSketchStyleProps xmlns:ask="http://schemas.microsoft.com/office/drawing/2018/sketchyshapes" sd="1219033472">
                    <a:custGeom>
                      <a:avLst/>
                      <a:gdLst>
                        <a:gd name="connsiteX0" fmla="*/ 0 w 1906695"/>
                        <a:gd name="connsiteY0" fmla="*/ 953348 h 1906695"/>
                        <a:gd name="connsiteX1" fmla="*/ 953348 w 1906695"/>
                        <a:gd name="connsiteY1" fmla="*/ 0 h 1906695"/>
                        <a:gd name="connsiteX2" fmla="*/ 1906696 w 1906695"/>
                        <a:gd name="connsiteY2" fmla="*/ 953348 h 1906695"/>
                        <a:gd name="connsiteX3" fmla="*/ 953348 w 1906695"/>
                        <a:gd name="connsiteY3" fmla="*/ 1906696 h 1906695"/>
                        <a:gd name="connsiteX4" fmla="*/ 0 w 1906695"/>
                        <a:gd name="connsiteY4" fmla="*/ 953348 h 1906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6695" h="1906695" fill="none" extrusionOk="0">
                          <a:moveTo>
                            <a:pt x="0" y="953348"/>
                          </a:moveTo>
                          <a:cubicBezTo>
                            <a:pt x="150812" y="444719"/>
                            <a:pt x="435009" y="-16837"/>
                            <a:pt x="953348" y="0"/>
                          </a:cubicBezTo>
                          <a:cubicBezTo>
                            <a:pt x="1419093" y="-9307"/>
                            <a:pt x="1845171" y="484754"/>
                            <a:pt x="1906696" y="953348"/>
                          </a:cubicBezTo>
                          <a:cubicBezTo>
                            <a:pt x="1896493" y="1382568"/>
                            <a:pt x="1458851" y="1935903"/>
                            <a:pt x="953348" y="1906696"/>
                          </a:cubicBezTo>
                          <a:cubicBezTo>
                            <a:pt x="515493" y="1956334"/>
                            <a:pt x="121037" y="1508970"/>
                            <a:pt x="0" y="953348"/>
                          </a:cubicBezTo>
                          <a:close/>
                        </a:path>
                        <a:path w="1906695" h="1906695" stroke="0" extrusionOk="0">
                          <a:moveTo>
                            <a:pt x="0" y="953348"/>
                          </a:moveTo>
                          <a:cubicBezTo>
                            <a:pt x="-44524" y="399365"/>
                            <a:pt x="391398" y="13297"/>
                            <a:pt x="953348" y="0"/>
                          </a:cubicBezTo>
                          <a:cubicBezTo>
                            <a:pt x="1540325" y="12728"/>
                            <a:pt x="1836449" y="429062"/>
                            <a:pt x="1906696" y="953348"/>
                          </a:cubicBezTo>
                          <a:cubicBezTo>
                            <a:pt x="1829098" y="1555647"/>
                            <a:pt x="1459885" y="2017150"/>
                            <a:pt x="953348" y="1906696"/>
                          </a:cubicBezTo>
                          <a:cubicBezTo>
                            <a:pt x="391508" y="1887372"/>
                            <a:pt x="111030" y="1532919"/>
                            <a:pt x="0" y="953348"/>
                          </a:cubicBezTo>
                          <a:close/>
                        </a:path>
                      </a:pathLst>
                    </a:custGeom>
                    <ask:type>
                      <ask:lineSketchNone/>
                    </ask:type>
                  </ask:lineSketchStyleProps>
                </a:ext>
              </a:extLs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00" b="1" dirty="0">
                <a:solidFill>
                  <a:srgbClr val="457184"/>
                </a:solidFill>
                <a:latin typeface="Museo Sans 500" panose="02000000000000000000" pitchFamily="50" charset="0"/>
              </a:endParaRPr>
            </a:p>
          </p:txBody>
        </p:sp>
        <p:pic>
          <p:nvPicPr>
            <p:cNvPr id="40" name="Picture 39" descr="A red and black sign with a plate and fork and knife&#10;&#10;Description automatically generated">
              <a:extLst>
                <a:ext uri="{FF2B5EF4-FFF2-40B4-BE49-F238E27FC236}">
                  <a16:creationId xmlns:a16="http://schemas.microsoft.com/office/drawing/2014/main" id="{1092828F-C610-1055-340E-2D7076F6E3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6399" y="4806506"/>
              <a:ext cx="1640300" cy="1101051"/>
            </a:xfrm>
            <a:prstGeom prst="rect">
              <a:avLst/>
            </a:prstGeom>
          </p:spPr>
        </p:pic>
      </p:grpSp>
      <p:sp>
        <p:nvSpPr>
          <p:cNvPr id="43" name="TextBox 42">
            <a:extLst>
              <a:ext uri="{FF2B5EF4-FFF2-40B4-BE49-F238E27FC236}">
                <a16:creationId xmlns:a16="http://schemas.microsoft.com/office/drawing/2014/main" id="{9578E432-DEED-3C6A-9258-0F5D5C6FAB55}"/>
              </a:ext>
            </a:extLst>
          </p:cNvPr>
          <p:cNvSpPr txBox="1"/>
          <p:nvPr/>
        </p:nvSpPr>
        <p:spPr>
          <a:xfrm>
            <a:off x="9088885" y="3515356"/>
            <a:ext cx="2646828" cy="1569660"/>
          </a:xfrm>
          <a:prstGeom prst="rect">
            <a:avLst/>
          </a:prstGeom>
          <a:noFill/>
        </p:spPr>
        <p:txBody>
          <a:bodyPr wrap="square" rtlCol="0">
            <a:spAutoFit/>
          </a:bodyPr>
          <a:lstStyle/>
          <a:p>
            <a:pPr algn="ctr"/>
            <a:r>
              <a:rPr lang="en-GB" sz="2400" dirty="0">
                <a:solidFill>
                  <a:srgbClr val="295B4D"/>
                </a:solidFill>
                <a:latin typeface="Ink Free" panose="03080402000500000000" pitchFamily="66" charset="0"/>
              </a:rPr>
              <a:t>Let’s work </a:t>
            </a:r>
            <a:br>
              <a:rPr lang="en-GB" sz="2400" dirty="0">
                <a:solidFill>
                  <a:srgbClr val="295B4D"/>
                </a:solidFill>
                <a:latin typeface="Ink Free" panose="03080402000500000000" pitchFamily="66" charset="0"/>
              </a:rPr>
            </a:br>
            <a:r>
              <a:rPr lang="en-GB" sz="2400" dirty="0">
                <a:solidFill>
                  <a:srgbClr val="295B4D"/>
                </a:solidFill>
                <a:latin typeface="Ink Free" panose="03080402000500000000" pitchFamily="66" charset="0"/>
              </a:rPr>
              <a:t>towards our </a:t>
            </a:r>
          </a:p>
          <a:p>
            <a:pPr algn="ctr"/>
            <a:r>
              <a:rPr lang="en-GB" sz="2400" b="1" dirty="0">
                <a:solidFill>
                  <a:srgbClr val="295B4D"/>
                </a:solidFill>
                <a:latin typeface="Ink Free" panose="03080402000500000000" pitchFamily="66" charset="0"/>
              </a:rPr>
              <a:t>Food for Life </a:t>
            </a:r>
          </a:p>
          <a:p>
            <a:pPr algn="ctr"/>
            <a:r>
              <a:rPr lang="en-GB" sz="2400" b="1" dirty="0">
                <a:solidFill>
                  <a:srgbClr val="295B4D"/>
                </a:solidFill>
                <a:latin typeface="Ink Free" panose="03080402000500000000" pitchFamily="66" charset="0"/>
              </a:rPr>
              <a:t>Award!</a:t>
            </a:r>
          </a:p>
        </p:txBody>
      </p:sp>
      <p:sp>
        <p:nvSpPr>
          <p:cNvPr id="53" name="Rectangle 52">
            <a:extLst>
              <a:ext uri="{FF2B5EF4-FFF2-40B4-BE49-F238E27FC236}">
                <a16:creationId xmlns:a16="http://schemas.microsoft.com/office/drawing/2014/main" id="{4759CA4A-45F4-FDFB-8A89-F190CB463022}"/>
              </a:ext>
            </a:extLst>
          </p:cNvPr>
          <p:cNvSpPr/>
          <p:nvPr/>
        </p:nvSpPr>
        <p:spPr>
          <a:xfrm>
            <a:off x="4470521" y="3381999"/>
            <a:ext cx="3288334" cy="5050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30E15094-6B75-9071-8A4F-48D6DD83C0F4}"/>
              </a:ext>
            </a:extLst>
          </p:cNvPr>
          <p:cNvSpPr/>
          <p:nvPr/>
        </p:nvSpPr>
        <p:spPr>
          <a:xfrm>
            <a:off x="4486174" y="622565"/>
            <a:ext cx="3251939" cy="3251939"/>
          </a:xfrm>
          <a:prstGeom prst="ellipse">
            <a:avLst/>
          </a:prstGeom>
          <a:solidFill>
            <a:srgbClr val="E56600"/>
          </a:solidFill>
          <a:ln w="127000">
            <a:solidFill>
              <a:srgbClr val="57B2E1"/>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lang="en-GB" sz="3600" dirty="0">
                <a:solidFill>
                  <a:schemeClr val="bg1"/>
                </a:solidFill>
                <a:latin typeface="Museo Slab 900" panose="02000000000000000000" pitchFamily="50" charset="0"/>
              </a:rPr>
              <a:t>Celebrating!</a:t>
            </a:r>
            <a:endParaRPr lang="en-GB" sz="3600" dirty="0">
              <a:solidFill>
                <a:schemeClr val="bg1"/>
              </a:solidFill>
            </a:endParaRPr>
          </a:p>
        </p:txBody>
      </p:sp>
      <p:grpSp>
        <p:nvGrpSpPr>
          <p:cNvPr id="2" name="Group 1">
            <a:extLst>
              <a:ext uri="{FF2B5EF4-FFF2-40B4-BE49-F238E27FC236}">
                <a16:creationId xmlns:a16="http://schemas.microsoft.com/office/drawing/2014/main" id="{E5F0BE37-400C-FFC5-BDC4-4F965B74A73B}"/>
              </a:ext>
            </a:extLst>
          </p:cNvPr>
          <p:cNvGrpSpPr/>
          <p:nvPr/>
        </p:nvGrpSpPr>
        <p:grpSpPr>
          <a:xfrm rot="15675857" flipH="1" flipV="1">
            <a:off x="4457272" y="3387205"/>
            <a:ext cx="1340020" cy="1358361"/>
            <a:chOff x="10696756" y="5165129"/>
            <a:chExt cx="1340020" cy="1358361"/>
          </a:xfrm>
        </p:grpSpPr>
        <p:pic>
          <p:nvPicPr>
            <p:cNvPr id="3" name="Picture 2" descr="A confetti popper with stars and spirals&#10;">
              <a:extLst>
                <a:ext uri="{FF2B5EF4-FFF2-40B4-BE49-F238E27FC236}">
                  <a16:creationId xmlns:a16="http://schemas.microsoft.com/office/drawing/2014/main" id="{FAB2BAE6-6D5F-359D-B757-0488B74C2E2E}"/>
                </a:ext>
              </a:extLst>
            </p:cNvPr>
            <p:cNvPicPr>
              <a:picLocks noChangeAspect="1"/>
            </p:cNvPicPr>
            <p:nvPr/>
          </p:nvPicPr>
          <p:blipFill rotWithShape="1">
            <a:blip r:embed="rId3">
              <a:extLst>
                <a:ext uri="{28A0092B-C50C-407E-A947-70E740481C1C}">
                  <a14:useLocalDpi xmlns:a14="http://schemas.microsoft.com/office/drawing/2010/main" val="0"/>
                </a:ext>
              </a:extLst>
            </a:blip>
            <a:srcRect l="92331" t="30515" b="61586"/>
            <a:stretch/>
          </p:blipFill>
          <p:spPr>
            <a:xfrm rot="14264258" flipH="1">
              <a:off x="10704293" y="5929071"/>
              <a:ext cx="505081" cy="520155"/>
            </a:xfrm>
            <a:prstGeom prst="rect">
              <a:avLst/>
            </a:prstGeom>
          </p:spPr>
        </p:pic>
        <p:pic>
          <p:nvPicPr>
            <p:cNvPr id="6" name="Picture 5" descr="A confetti popper with stars and spirals&#10;">
              <a:extLst>
                <a:ext uri="{FF2B5EF4-FFF2-40B4-BE49-F238E27FC236}">
                  <a16:creationId xmlns:a16="http://schemas.microsoft.com/office/drawing/2014/main" id="{90AA7A77-3879-58C8-FFA0-7D32B19D5673}"/>
                </a:ext>
              </a:extLst>
            </p:cNvPr>
            <p:cNvPicPr>
              <a:picLocks noChangeAspect="1"/>
            </p:cNvPicPr>
            <p:nvPr/>
          </p:nvPicPr>
          <p:blipFill rotWithShape="1">
            <a:blip r:embed="rId3">
              <a:extLst>
                <a:ext uri="{28A0092B-C50C-407E-A947-70E740481C1C}">
                  <a14:useLocalDpi xmlns:a14="http://schemas.microsoft.com/office/drawing/2010/main" val="0"/>
                </a:ext>
              </a:extLst>
            </a:blip>
            <a:srcRect l="49302" t="44118" r="39757" b="35256"/>
            <a:stretch/>
          </p:blipFill>
          <p:spPr>
            <a:xfrm rot="20432790" flipH="1">
              <a:off x="11316188" y="5165129"/>
              <a:ext cx="720588" cy="1358361"/>
            </a:xfrm>
            <a:prstGeom prst="rect">
              <a:avLst/>
            </a:prstGeom>
          </p:spPr>
        </p:pic>
      </p:grpSp>
      <p:grpSp>
        <p:nvGrpSpPr>
          <p:cNvPr id="49" name="Group 48">
            <a:extLst>
              <a:ext uri="{FF2B5EF4-FFF2-40B4-BE49-F238E27FC236}">
                <a16:creationId xmlns:a16="http://schemas.microsoft.com/office/drawing/2014/main" id="{50474AB7-EDAD-D08B-8692-B881C86126D3}"/>
              </a:ext>
            </a:extLst>
          </p:cNvPr>
          <p:cNvGrpSpPr/>
          <p:nvPr/>
        </p:nvGrpSpPr>
        <p:grpSpPr>
          <a:xfrm rot="5924143" flipV="1">
            <a:off x="6516831" y="3337962"/>
            <a:ext cx="1340020" cy="1358361"/>
            <a:chOff x="10696756" y="5165129"/>
            <a:chExt cx="1340020" cy="1358361"/>
          </a:xfrm>
        </p:grpSpPr>
        <p:pic>
          <p:nvPicPr>
            <p:cNvPr id="47" name="Picture 46" descr="A confetti popper with stars and spirals&#10;">
              <a:extLst>
                <a:ext uri="{FF2B5EF4-FFF2-40B4-BE49-F238E27FC236}">
                  <a16:creationId xmlns:a16="http://schemas.microsoft.com/office/drawing/2014/main" id="{D798A3F8-8E03-3923-7AA0-C632CBEC3FCC}"/>
                </a:ext>
              </a:extLst>
            </p:cNvPr>
            <p:cNvPicPr>
              <a:picLocks noChangeAspect="1"/>
            </p:cNvPicPr>
            <p:nvPr/>
          </p:nvPicPr>
          <p:blipFill rotWithShape="1">
            <a:blip r:embed="rId3">
              <a:extLst>
                <a:ext uri="{28A0092B-C50C-407E-A947-70E740481C1C}">
                  <a14:useLocalDpi xmlns:a14="http://schemas.microsoft.com/office/drawing/2010/main" val="0"/>
                </a:ext>
              </a:extLst>
            </a:blip>
            <a:srcRect l="92331" t="30515" b="61586"/>
            <a:stretch/>
          </p:blipFill>
          <p:spPr>
            <a:xfrm rot="14264258" flipH="1">
              <a:off x="10704293" y="5929071"/>
              <a:ext cx="505081" cy="520155"/>
            </a:xfrm>
            <a:prstGeom prst="rect">
              <a:avLst/>
            </a:prstGeom>
          </p:spPr>
        </p:pic>
        <p:pic>
          <p:nvPicPr>
            <p:cNvPr id="48" name="Picture 47" descr="A confetti popper with stars and spirals&#10;">
              <a:extLst>
                <a:ext uri="{FF2B5EF4-FFF2-40B4-BE49-F238E27FC236}">
                  <a16:creationId xmlns:a16="http://schemas.microsoft.com/office/drawing/2014/main" id="{9719F6F3-4C55-0B29-88D8-18AD39B30AF5}"/>
                </a:ext>
              </a:extLst>
            </p:cNvPr>
            <p:cNvPicPr>
              <a:picLocks noChangeAspect="1"/>
            </p:cNvPicPr>
            <p:nvPr/>
          </p:nvPicPr>
          <p:blipFill rotWithShape="1">
            <a:blip r:embed="rId3">
              <a:extLst>
                <a:ext uri="{28A0092B-C50C-407E-A947-70E740481C1C}">
                  <a14:useLocalDpi xmlns:a14="http://schemas.microsoft.com/office/drawing/2010/main" val="0"/>
                </a:ext>
              </a:extLst>
            </a:blip>
            <a:srcRect l="49302" t="44118" r="39757" b="35256"/>
            <a:stretch/>
          </p:blipFill>
          <p:spPr>
            <a:xfrm rot="20432790" flipH="1">
              <a:off x="11316188" y="5165129"/>
              <a:ext cx="720588" cy="1358361"/>
            </a:xfrm>
            <a:prstGeom prst="rect">
              <a:avLst/>
            </a:prstGeom>
          </p:spPr>
        </p:pic>
      </p:grpSp>
    </p:spTree>
    <p:extLst>
      <p:ext uri="{BB962C8B-B14F-4D97-AF65-F5344CB8AC3E}">
        <p14:creationId xmlns:p14="http://schemas.microsoft.com/office/powerpoint/2010/main" val="3014808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4374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3DF2D3-148A-F000-47D8-5430994ADD79}"/>
              </a:ext>
            </a:extLst>
          </p:cNvPr>
          <p:cNvSpPr>
            <a:spLocks noGrp="1"/>
          </p:cNvSpPr>
          <p:nvPr>
            <p:ph idx="1"/>
          </p:nvPr>
        </p:nvSpPr>
        <p:spPr>
          <a:xfrm>
            <a:off x="826434" y="1099589"/>
            <a:ext cx="4838715" cy="2701929"/>
          </a:xfrm>
        </p:spPr>
        <p:txBody>
          <a:bodyPr anchor="t">
            <a:normAutofit fontScale="92500" lnSpcReduction="10000"/>
          </a:bodyPr>
          <a:lstStyle/>
          <a:p>
            <a:pPr marL="0" indent="0">
              <a:buNone/>
            </a:pPr>
            <a:r>
              <a:rPr lang="en-GB" sz="5200" dirty="0">
                <a:solidFill>
                  <a:schemeClr val="bg1"/>
                </a:solidFill>
                <a:latin typeface="Museo Slab 900" panose="02000000000000000000" pitchFamily="50" charset="0"/>
              </a:rPr>
              <a:t>Autumn: </a:t>
            </a:r>
          </a:p>
          <a:p>
            <a:pPr marL="0" indent="0">
              <a:buNone/>
            </a:pPr>
            <a:br>
              <a:rPr lang="en-GB" sz="600" dirty="0">
                <a:solidFill>
                  <a:schemeClr val="bg1"/>
                </a:solidFill>
                <a:latin typeface="Museo Slab 900" panose="02000000000000000000" pitchFamily="50" charset="0"/>
              </a:rPr>
            </a:br>
            <a:r>
              <a:rPr lang="en-GB" sz="4100" dirty="0">
                <a:solidFill>
                  <a:schemeClr val="bg1"/>
                </a:solidFill>
                <a:latin typeface="Museo Slab 900" panose="02000000000000000000" pitchFamily="50" charset="0"/>
              </a:rPr>
              <a:t>Nature Walk </a:t>
            </a:r>
          </a:p>
          <a:p>
            <a:pPr marL="0" indent="0">
              <a:buNone/>
            </a:pPr>
            <a:r>
              <a:rPr lang="en-GB" sz="3000" dirty="0">
                <a:solidFill>
                  <a:schemeClr val="bg1"/>
                </a:solidFill>
                <a:latin typeface="Museo Slab 900" panose="02000000000000000000" pitchFamily="50" charset="0"/>
              </a:rPr>
              <a:t>and</a:t>
            </a:r>
            <a:r>
              <a:rPr lang="en-GB" sz="4100" dirty="0">
                <a:solidFill>
                  <a:schemeClr val="bg1"/>
                </a:solidFill>
                <a:latin typeface="Museo Slab 900" panose="02000000000000000000" pitchFamily="50" charset="0"/>
              </a:rPr>
              <a:t> </a:t>
            </a:r>
          </a:p>
          <a:p>
            <a:pPr marL="0" indent="0">
              <a:buNone/>
            </a:pPr>
            <a:r>
              <a:rPr lang="en-GB" sz="4100" dirty="0">
                <a:solidFill>
                  <a:schemeClr val="bg1"/>
                </a:solidFill>
                <a:latin typeface="Museo Slab 900" panose="02000000000000000000" pitchFamily="50" charset="0"/>
              </a:rPr>
              <a:t>Celebration Lunch</a:t>
            </a:r>
          </a:p>
        </p:txBody>
      </p:sp>
      <p:pic>
        <p:nvPicPr>
          <p:cNvPr id="49" name="Picture 48" descr="A child picking flowers in a field">
            <a:extLst>
              <a:ext uri="{FF2B5EF4-FFF2-40B4-BE49-F238E27FC236}">
                <a16:creationId xmlns:a16="http://schemas.microsoft.com/office/drawing/2014/main" id="{5728AE2F-B0BF-D79E-8823-619FD0EAE068}"/>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t="16545" r="-6" b="18201"/>
          <a:stretch/>
        </p:blipFill>
        <p:spPr>
          <a:xfrm>
            <a:off x="5761975"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a:ln w="76200">
            <a:solidFill>
              <a:schemeClr val="bg1">
                <a:alpha val="75000"/>
              </a:schemeClr>
            </a:solidFill>
          </a:ln>
        </p:spPr>
      </p:pic>
      <p:pic>
        <p:nvPicPr>
          <p:cNvPr id="8" name="Picture 7" descr="Autumn leaves">
            <a:extLst>
              <a:ext uri="{FF2B5EF4-FFF2-40B4-BE49-F238E27FC236}">
                <a16:creationId xmlns:a16="http://schemas.microsoft.com/office/drawing/2014/main" id="{1B505F2C-C641-8B21-21C3-CBCA18CE13CE}"/>
              </a:ext>
            </a:extLst>
          </p:cNvPr>
          <p:cNvPicPr>
            <a:picLocks noChangeAspect="1"/>
          </p:cNvPicPr>
          <p:nvPr/>
        </p:nvPicPr>
        <p:blipFill>
          <a:blip r:embed="rId4">
            <a:alphaModFix amt="35000"/>
            <a:extLst>
              <a:ext uri="{28A0092B-C50C-407E-A947-70E740481C1C}">
                <a14:useLocalDpi xmlns:a14="http://schemas.microsoft.com/office/drawing/2010/main" val="0"/>
              </a:ext>
            </a:extLst>
          </a:blip>
          <a:srcRect l="13153" r="16095" b="-3"/>
          <a:stretch/>
        </p:blipFill>
        <p:spPr>
          <a:xfrm>
            <a:off x="5933788"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ln w="114300">
            <a:solidFill>
              <a:schemeClr val="bg1"/>
            </a:solidFill>
          </a:ln>
        </p:spPr>
      </p:pic>
      <p:pic>
        <p:nvPicPr>
          <p:cNvPr id="11" name="Picture 10" descr="A person holding a plate of food&#10;&#10;Description automatically generated">
            <a:extLst>
              <a:ext uri="{FF2B5EF4-FFF2-40B4-BE49-F238E27FC236}">
                <a16:creationId xmlns:a16="http://schemas.microsoft.com/office/drawing/2014/main" id="{A8DF59D9-3C2B-14E4-F9FA-F98E09E25E9D}"/>
              </a:ext>
            </a:extLst>
          </p:cNvPr>
          <p:cNvPicPr>
            <a:picLocks noChangeAspect="1"/>
          </p:cNvPicPr>
          <p:nvPr/>
        </p:nvPicPr>
        <p:blipFill>
          <a:blip r:embed="rId5">
            <a:alphaModFix amt="35000"/>
            <a:extLst>
              <a:ext uri="{28A0092B-C50C-407E-A947-70E740481C1C}">
                <a14:useLocalDpi xmlns:a14="http://schemas.microsoft.com/office/drawing/2010/main" val="0"/>
              </a:ext>
            </a:extLst>
          </a:blip>
          <a:srcRect l="5074" r="4858"/>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ln w="76200">
            <a:solidFill>
              <a:schemeClr val="bg1">
                <a:alpha val="75000"/>
              </a:schemeClr>
            </a:solidFill>
          </a:ln>
        </p:spPr>
      </p:pic>
      <p:pic>
        <p:nvPicPr>
          <p:cNvPr id="5" name="Picture 4" descr="A group of green leaves.">
            <a:extLst>
              <a:ext uri="{FF2B5EF4-FFF2-40B4-BE49-F238E27FC236}">
                <a16:creationId xmlns:a16="http://schemas.microsoft.com/office/drawing/2014/main" id="{5103173E-C569-8B47-714B-E1255D9BD0FC}"/>
              </a:ext>
            </a:extLst>
          </p:cNvPr>
          <p:cNvPicPr>
            <a:picLocks noChangeAspect="1"/>
          </p:cNvPicPr>
          <p:nvPr/>
        </p:nvPicPr>
        <p:blipFill>
          <a:blip r:embed="rId6">
            <a:alphaModFix amt="35000"/>
            <a:extLst>
              <a:ext uri="{28A0092B-C50C-407E-A947-70E740481C1C}">
                <a14:useLocalDpi xmlns:a14="http://schemas.microsoft.com/office/drawing/2010/main" val="0"/>
              </a:ext>
            </a:extLst>
          </a:blip>
          <a:srcRect l="10633" r="23148" b="-3"/>
          <a:stretch/>
        </p:blipFill>
        <p:spPr>
          <a:xfrm>
            <a:off x="20" y="4414950"/>
            <a:ext cx="1568072" cy="1847088"/>
          </a:xfrm>
          <a:custGeom>
            <a:avLst/>
            <a:gdLst/>
            <a:ahLst/>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a:ln w="76200">
            <a:solidFill>
              <a:schemeClr val="bg1">
                <a:alpha val="75000"/>
              </a:schemeClr>
            </a:solidFill>
          </a:ln>
        </p:spPr>
      </p:pic>
      <p:pic>
        <p:nvPicPr>
          <p:cNvPr id="6" name="Picture 5" descr="A child using a cutter on pastry.">
            <a:extLst>
              <a:ext uri="{FF2B5EF4-FFF2-40B4-BE49-F238E27FC236}">
                <a16:creationId xmlns:a16="http://schemas.microsoft.com/office/drawing/2014/main" id="{A163AC39-E21E-9922-ECBB-A758FED2E76A}"/>
              </a:ext>
            </a:extLst>
          </p:cNvPr>
          <p:cNvPicPr>
            <a:picLocks noChangeAspect="1"/>
          </p:cNvPicPr>
          <p:nvPr/>
        </p:nvPicPr>
        <p:blipFill>
          <a:blip r:embed="rId7">
            <a:alphaModFix amt="35000"/>
            <a:extLst>
              <a:ext uri="{28A0092B-C50C-407E-A947-70E740481C1C}">
                <a14:useLocalDpi xmlns:a14="http://schemas.microsoft.com/office/drawing/2010/main" val="0"/>
              </a:ext>
            </a:extLst>
          </a:blip>
          <a:srcRect t="6258" r="5" b="6718"/>
          <a:stretch/>
        </p:blipFill>
        <p:spPr>
          <a:xfrm>
            <a:off x="1866382"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a:ln w="76200">
            <a:solidFill>
              <a:schemeClr val="bg1">
                <a:alpha val="75000"/>
              </a:schemeClr>
            </a:solidFill>
          </a:ln>
        </p:spPr>
      </p:pic>
      <p:pic>
        <p:nvPicPr>
          <p:cNvPr id="4" name="Picture 3" descr="A hand holding a radish">
            <a:extLst>
              <a:ext uri="{FF2B5EF4-FFF2-40B4-BE49-F238E27FC236}">
                <a16:creationId xmlns:a16="http://schemas.microsoft.com/office/drawing/2014/main" id="{8891A369-CE62-5CFB-4D44-FCE54F9FD807}"/>
              </a:ext>
            </a:extLst>
          </p:cNvPr>
          <p:cNvPicPr>
            <a:picLocks noChangeAspect="1"/>
          </p:cNvPicPr>
          <p:nvPr/>
        </p:nvPicPr>
        <p:blipFill>
          <a:blip r:embed="rId8">
            <a:alphaModFix amt="35000"/>
            <a:extLst>
              <a:ext uri="{28A0092B-C50C-407E-A947-70E740481C1C}">
                <a14:useLocalDpi xmlns:a14="http://schemas.microsoft.com/office/drawing/2010/main" val="0"/>
              </a:ext>
            </a:extLst>
          </a:blip>
          <a:srcRect l="22174" r="-4" b="-4"/>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ln w="76200">
            <a:solidFill>
              <a:schemeClr val="bg1">
                <a:alpha val="75000"/>
              </a:schemeClr>
            </a:solidFill>
          </a:ln>
        </p:spPr>
      </p:pic>
      <p:sp>
        <p:nvSpPr>
          <p:cNvPr id="2" name="TextBox 1">
            <a:extLst>
              <a:ext uri="{FF2B5EF4-FFF2-40B4-BE49-F238E27FC236}">
                <a16:creationId xmlns:a16="http://schemas.microsoft.com/office/drawing/2014/main" id="{7C18EFC4-63DF-258A-00A1-12123402E0EF}"/>
              </a:ext>
            </a:extLst>
          </p:cNvPr>
          <p:cNvSpPr txBox="1"/>
          <p:nvPr/>
        </p:nvSpPr>
        <p:spPr>
          <a:xfrm>
            <a:off x="8897276" y="699470"/>
            <a:ext cx="3231532" cy="1200329"/>
          </a:xfrm>
          <a:prstGeom prst="rect">
            <a:avLst/>
          </a:prstGeom>
          <a:noFill/>
        </p:spPr>
        <p:txBody>
          <a:bodyPr wrap="square" rtlCol="0">
            <a:spAutoFit/>
          </a:bodyPr>
          <a:lstStyle/>
          <a:p>
            <a:r>
              <a:rPr lang="en-GB" sz="2400" b="1" dirty="0">
                <a:solidFill>
                  <a:schemeClr val="bg1"/>
                </a:solidFill>
                <a:latin typeface="Museo Sans 500" panose="02000000000000000000" pitchFamily="50" charset="0"/>
              </a:rPr>
              <a:t>Which class </a:t>
            </a:r>
          </a:p>
          <a:p>
            <a:r>
              <a:rPr lang="en-GB" sz="2400" b="1" dirty="0">
                <a:solidFill>
                  <a:schemeClr val="bg1"/>
                </a:solidFill>
                <a:latin typeface="Museo Sans 500" panose="02000000000000000000" pitchFamily="50" charset="0"/>
              </a:rPr>
              <a:t>will lead on </a:t>
            </a:r>
          </a:p>
          <a:p>
            <a:r>
              <a:rPr lang="en-GB" sz="2400" b="1" dirty="0">
                <a:solidFill>
                  <a:schemeClr val="bg1"/>
                </a:solidFill>
                <a:latin typeface="Museo Sans 500" panose="02000000000000000000" pitchFamily="50" charset="0"/>
              </a:rPr>
              <a:t>the project?</a:t>
            </a:r>
          </a:p>
        </p:txBody>
      </p:sp>
      <p:sp>
        <p:nvSpPr>
          <p:cNvPr id="7" name="TextBox 6">
            <a:extLst>
              <a:ext uri="{FF2B5EF4-FFF2-40B4-BE49-F238E27FC236}">
                <a16:creationId xmlns:a16="http://schemas.microsoft.com/office/drawing/2014/main" id="{47BC201E-27F4-2A1B-ED80-01346D80327F}"/>
              </a:ext>
            </a:extLst>
          </p:cNvPr>
          <p:cNvSpPr txBox="1"/>
          <p:nvPr/>
        </p:nvSpPr>
        <p:spPr>
          <a:xfrm>
            <a:off x="2275690" y="5522666"/>
            <a:ext cx="3540900" cy="830997"/>
          </a:xfrm>
          <a:prstGeom prst="rect">
            <a:avLst/>
          </a:prstGeom>
          <a:noFill/>
        </p:spPr>
        <p:txBody>
          <a:bodyPr wrap="square" rtlCol="0">
            <a:spAutoFit/>
          </a:bodyPr>
          <a:lstStyle/>
          <a:p>
            <a:r>
              <a:rPr lang="en-GB" sz="2400" b="1" dirty="0">
                <a:solidFill>
                  <a:schemeClr val="bg1"/>
                </a:solidFill>
                <a:latin typeface="Museo Sans 500" panose="02000000000000000000" pitchFamily="50" charset="0"/>
              </a:rPr>
              <a:t>Who decides on </a:t>
            </a:r>
          </a:p>
          <a:p>
            <a:r>
              <a:rPr lang="en-GB" sz="2400" b="1" dirty="0">
                <a:solidFill>
                  <a:schemeClr val="bg1"/>
                </a:solidFill>
                <a:latin typeface="Museo Sans 500" panose="02000000000000000000" pitchFamily="50" charset="0"/>
              </a:rPr>
              <a:t>the recipes we make?</a:t>
            </a:r>
          </a:p>
        </p:txBody>
      </p:sp>
      <p:sp>
        <p:nvSpPr>
          <p:cNvPr id="9" name="TextBox 8">
            <a:extLst>
              <a:ext uri="{FF2B5EF4-FFF2-40B4-BE49-F238E27FC236}">
                <a16:creationId xmlns:a16="http://schemas.microsoft.com/office/drawing/2014/main" id="{74702C82-074D-9055-066D-F8BE2A441840}"/>
              </a:ext>
            </a:extLst>
          </p:cNvPr>
          <p:cNvSpPr txBox="1"/>
          <p:nvPr/>
        </p:nvSpPr>
        <p:spPr>
          <a:xfrm>
            <a:off x="9602318" y="5079274"/>
            <a:ext cx="1821448" cy="830997"/>
          </a:xfrm>
          <a:prstGeom prst="rect">
            <a:avLst/>
          </a:prstGeom>
          <a:noFill/>
        </p:spPr>
        <p:txBody>
          <a:bodyPr wrap="square" rtlCol="0">
            <a:spAutoFit/>
          </a:bodyPr>
          <a:lstStyle/>
          <a:p>
            <a:r>
              <a:rPr lang="en-GB" sz="2400" b="1" dirty="0">
                <a:solidFill>
                  <a:schemeClr val="bg1"/>
                </a:solidFill>
                <a:latin typeface="Museo Sans 500" panose="02000000000000000000" pitchFamily="50" charset="0"/>
              </a:rPr>
              <a:t>Who shall we invite?</a:t>
            </a:r>
          </a:p>
        </p:txBody>
      </p:sp>
      <p:sp>
        <p:nvSpPr>
          <p:cNvPr id="10" name="TextBox 9">
            <a:extLst>
              <a:ext uri="{FF2B5EF4-FFF2-40B4-BE49-F238E27FC236}">
                <a16:creationId xmlns:a16="http://schemas.microsoft.com/office/drawing/2014/main" id="{A23570DB-73F2-5112-B18B-68AA5D96D62F}"/>
              </a:ext>
            </a:extLst>
          </p:cNvPr>
          <p:cNvSpPr txBox="1"/>
          <p:nvPr/>
        </p:nvSpPr>
        <p:spPr>
          <a:xfrm>
            <a:off x="6059906" y="954386"/>
            <a:ext cx="1360256" cy="461665"/>
          </a:xfrm>
          <a:prstGeom prst="rect">
            <a:avLst/>
          </a:prstGeom>
          <a:noFill/>
        </p:spPr>
        <p:txBody>
          <a:bodyPr wrap="square" rtlCol="0">
            <a:spAutoFit/>
          </a:bodyPr>
          <a:lstStyle/>
          <a:p>
            <a:r>
              <a:rPr lang="en-GB" sz="2400" b="1" dirty="0">
                <a:solidFill>
                  <a:schemeClr val="bg1"/>
                </a:solidFill>
                <a:latin typeface="Museo Sans 500" panose="02000000000000000000" pitchFamily="50" charset="0"/>
              </a:rPr>
              <a:t>When?</a:t>
            </a:r>
          </a:p>
        </p:txBody>
      </p:sp>
      <p:sp>
        <p:nvSpPr>
          <p:cNvPr id="12" name="TextBox 11">
            <a:extLst>
              <a:ext uri="{FF2B5EF4-FFF2-40B4-BE49-F238E27FC236}">
                <a16:creationId xmlns:a16="http://schemas.microsoft.com/office/drawing/2014/main" id="{F42AFF1B-789C-6CB3-A089-4E4704E3A259}"/>
              </a:ext>
            </a:extLst>
          </p:cNvPr>
          <p:cNvSpPr txBox="1"/>
          <p:nvPr/>
        </p:nvSpPr>
        <p:spPr>
          <a:xfrm>
            <a:off x="6180350" y="3762505"/>
            <a:ext cx="2250076" cy="584775"/>
          </a:xfrm>
          <a:prstGeom prst="rect">
            <a:avLst/>
          </a:prstGeom>
          <a:noFill/>
        </p:spPr>
        <p:txBody>
          <a:bodyPr wrap="square" rtlCol="0">
            <a:spAutoFit/>
          </a:bodyPr>
          <a:lstStyle/>
          <a:p>
            <a:r>
              <a:rPr lang="en-GB" sz="3200" b="1" dirty="0">
                <a:solidFill>
                  <a:schemeClr val="bg1"/>
                </a:solidFill>
                <a:latin typeface="Museo Sans 500" panose="02000000000000000000" pitchFamily="50" charset="0"/>
              </a:rPr>
              <a:t>Questions</a:t>
            </a:r>
            <a:endParaRPr lang="en-GB" sz="2400" b="1" dirty="0">
              <a:solidFill>
                <a:schemeClr val="bg1"/>
              </a:solidFill>
              <a:latin typeface="Museo Sans 500" panose="02000000000000000000" pitchFamily="50" charset="0"/>
            </a:endParaRPr>
          </a:p>
        </p:txBody>
      </p:sp>
    </p:spTree>
    <p:extLst>
      <p:ext uri="{BB962C8B-B14F-4D97-AF65-F5344CB8AC3E}">
        <p14:creationId xmlns:p14="http://schemas.microsoft.com/office/powerpoint/2010/main" val="2891213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Order0 xmlns="41daece3-84c8-4af1-b164-95ac673e88a7" xsi:nil="true"/>
    <lcf76f155ced4ddcb4097134ff3c332f xmlns="41daece3-84c8-4af1-b164-95ac673e88a7">
      <Terms xmlns="http://schemas.microsoft.com/office/infopath/2007/PartnerControls"/>
    </lcf76f155ced4ddcb4097134ff3c332f>
    <TaxCatchAll xmlns="42f10e10-22db-485a-860e-ea357fc20936" xsi:nil="true"/>
    <Owner xmlns="41daece3-84c8-4af1-b164-95ac673e88a7">
      <UserInfo>
        <DisplayName/>
        <AccountId xsi:nil="true"/>
        <AccountType/>
      </UserInfo>
    </Owner>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6CB6287C8ACC34FA5156AEC71720B2E" ma:contentTypeVersion="22" ma:contentTypeDescription="Create a new document." ma:contentTypeScope="" ma:versionID="d0e5defa0738bf9551565e76d89fea97">
  <xsd:schema xmlns:xsd="http://www.w3.org/2001/XMLSchema" xmlns:xs="http://www.w3.org/2001/XMLSchema" xmlns:p="http://schemas.microsoft.com/office/2006/metadata/properties" xmlns:ns2="41daece3-84c8-4af1-b164-95ac673e88a7" xmlns:ns3="42f10e10-22db-485a-860e-ea357fc20936" targetNamespace="http://schemas.microsoft.com/office/2006/metadata/properties" ma:root="true" ma:fieldsID="a357442f304f15aa8dd2007d35828382" ns2:_="" ns3:_="">
    <xsd:import namespace="41daece3-84c8-4af1-b164-95ac673e88a7"/>
    <xsd:import namespace="42f10e10-22db-485a-860e-ea357fc2093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SearchProperties" minOccurs="0"/>
                <xsd:element ref="ns2:Order0" minOccurs="0"/>
                <xsd:element ref="ns2:MediaServiceLocation" minOccurs="0"/>
                <xsd:element ref="ns2:MediaServiceObjectDetectorVersions" minOccurs="0"/>
                <xsd:element ref="ns2:MediaLengthInSeconds" minOccurs="0"/>
                <xsd:element ref="ns2:Own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aece3-84c8-4af1-b164-95ac673e88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5bb61ac4-bb4c-41a3-a8a2-0c78356216a2"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Order0" ma:index="22" nillable="true" ma:displayName="Order" ma:format="Dropdown" ma:internalName="Order0" ma:percentage="FALSE">
      <xsd:simpleType>
        <xsd:restriction base="dms:Number"/>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LengthInSeconds" ma:index="26" nillable="true" ma:displayName="MediaLengthInSeconds" ma:hidden="true" ma:internalName="MediaLengthInSeconds" ma:readOnly="true">
      <xsd:simpleType>
        <xsd:restriction base="dms:Unknown"/>
      </xsd:simpleType>
    </xsd:element>
    <xsd:element name="Owner" ma:index="27" nillable="true" ma:displayName="Owner" ma:format="Dropdown" ma:list="UserInfo" ma:SharePointGroup="0"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2f10e10-22db-485a-860e-ea357fc2093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59c42d9b-786f-488e-8777-09f9ff81c86c}" ma:internalName="TaxCatchAll" ma:showField="CatchAllData" ma:web="42f10e10-22db-485a-860e-ea357fc2093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E1CEAC-C549-4B99-B47D-CCC49639A118}">
  <ds:schemaRefs>
    <ds:schemaRef ds:uri="http://schemas.microsoft.com/office/2006/metadata/properties"/>
    <ds:schemaRef ds:uri="http://schemas.microsoft.com/office/infopath/2007/PartnerControls"/>
    <ds:schemaRef ds:uri="41daece3-84c8-4af1-b164-95ac673e88a7"/>
    <ds:schemaRef ds:uri="42f10e10-22db-485a-860e-ea357fc20936"/>
  </ds:schemaRefs>
</ds:datastoreItem>
</file>

<file path=customXml/itemProps2.xml><?xml version="1.0" encoding="utf-8"?>
<ds:datastoreItem xmlns:ds="http://schemas.openxmlformats.org/officeDocument/2006/customXml" ds:itemID="{3BA5DC15-60CB-4EE5-8093-ECEB88CC6370}">
  <ds:schemaRefs>
    <ds:schemaRef ds:uri="http://schemas.microsoft.com/sharepoint/v3/contenttype/forms"/>
  </ds:schemaRefs>
</ds:datastoreItem>
</file>

<file path=customXml/itemProps3.xml><?xml version="1.0" encoding="utf-8"?>
<ds:datastoreItem xmlns:ds="http://schemas.openxmlformats.org/officeDocument/2006/customXml" ds:itemID="{50753D6B-46AB-4568-97DA-9084B57A88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daece3-84c8-4af1-b164-95ac673e88a7"/>
    <ds:schemaRef ds:uri="42f10e10-22db-485a-860e-ea357fc209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1015</TotalTime>
  <Words>857</Words>
  <Application>Microsoft Office PowerPoint</Application>
  <PresentationFormat>Widescreen</PresentationFormat>
  <Paragraphs>112</Paragraphs>
  <Slides>9</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Aptos</vt:lpstr>
      <vt:lpstr>Aptos Display</vt:lpstr>
      <vt:lpstr>Arial</vt:lpstr>
      <vt:lpstr>Calibri</vt:lpstr>
      <vt:lpstr>Ink Free</vt:lpstr>
      <vt:lpstr>Lucida Handwriting</vt:lpstr>
      <vt:lpstr>Museo Sans 500</vt:lpstr>
      <vt:lpstr>Museo Slab 900</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Faye Walters</dc:creator>
  <cp:lastModifiedBy>Faye Walters</cp:lastModifiedBy>
  <cp:revision>2</cp:revision>
  <dcterms:created xsi:type="dcterms:W3CDTF">2024-07-11T10:18:25Z</dcterms:created>
  <dcterms:modified xsi:type="dcterms:W3CDTF">2024-11-22T09:54:36Z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0x010100B6CB6287C8ACC34FA5156AEC71720B2E</vt:lpwstr>
  </property>
  <property fmtid="{D5CDD505-2E9C-101B-9397-08002B2CF9AE}" pid="3" name="MediaServiceImageTags">
    <vt:lpwstr/>
  </property>
</Properties>
</file>